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0C4"/>
    <a:srgbClr val="BAC0C4"/>
    <a:srgbClr val="BDC1C4"/>
    <a:srgbClr val="002846"/>
    <a:srgbClr val="445867"/>
    <a:srgbClr val="003E6C"/>
    <a:srgbClr val="A9A9A9"/>
    <a:srgbClr val="F8F8F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100" d="100"/>
          <a:sy n="100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: Único Canto Arredondado 8">
            <a:extLst>
              <a:ext uri="{FF2B5EF4-FFF2-40B4-BE49-F238E27FC236}">
                <a16:creationId xmlns:a16="http://schemas.microsoft.com/office/drawing/2014/main" id="{2CED312F-9D8C-453E-B8A6-0F8974DDB94E}"/>
              </a:ext>
            </a:extLst>
          </p:cNvPr>
          <p:cNvSpPr/>
          <p:nvPr userDrawn="1"/>
        </p:nvSpPr>
        <p:spPr>
          <a:xfrm flipV="1">
            <a:off x="5396593" y="5257799"/>
            <a:ext cx="5396593" cy="546551"/>
          </a:xfrm>
          <a:prstGeom prst="round1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47A11B3-65D1-404F-890A-96341AACD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758ADC-C9BD-4284-BC36-9F6F40B8B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CEB0E8-6440-44F7-BB01-31641169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EA3-0AC9-4097-88AA-6DE16D365614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9D5ADD-E353-4EA0-B771-D6BE7429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FF15FF-8294-494B-9C37-F59BB2E8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0209-CF6C-4A01-B596-4D342885F4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4ACA63-091B-49D7-8C2F-FE66F4A4F70B}"/>
              </a:ext>
            </a:extLst>
          </p:cNvPr>
          <p:cNvSpPr/>
          <p:nvPr userDrawn="1"/>
        </p:nvSpPr>
        <p:spPr>
          <a:xfrm>
            <a:off x="0" y="1"/>
            <a:ext cx="12192000" cy="5535386"/>
          </a:xfrm>
          <a:prstGeom prst="rect">
            <a:avLst/>
          </a:prstGeom>
          <a:solidFill>
            <a:srgbClr val="002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Único Canto Arredondado 7">
            <a:extLst>
              <a:ext uri="{FF2B5EF4-FFF2-40B4-BE49-F238E27FC236}">
                <a16:creationId xmlns:a16="http://schemas.microsoft.com/office/drawing/2014/main" id="{577F5251-8253-48AD-8C0F-17352B59C4E3}"/>
              </a:ext>
            </a:extLst>
          </p:cNvPr>
          <p:cNvSpPr/>
          <p:nvPr userDrawn="1"/>
        </p:nvSpPr>
        <p:spPr>
          <a:xfrm>
            <a:off x="0" y="5257800"/>
            <a:ext cx="5396593" cy="546551"/>
          </a:xfrm>
          <a:prstGeom prst="round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Único Canto Arredondado 11">
            <a:extLst>
              <a:ext uri="{FF2B5EF4-FFF2-40B4-BE49-F238E27FC236}">
                <a16:creationId xmlns:a16="http://schemas.microsoft.com/office/drawing/2014/main" id="{E8ED196C-5049-4B8F-A290-34D81FD7C3E5}"/>
              </a:ext>
            </a:extLst>
          </p:cNvPr>
          <p:cNvSpPr/>
          <p:nvPr userDrawn="1"/>
        </p:nvSpPr>
        <p:spPr>
          <a:xfrm flipV="1">
            <a:off x="5396593" y="6311447"/>
            <a:ext cx="6795407" cy="546551"/>
          </a:xfrm>
          <a:prstGeom prst="round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45F32EE-AE6B-4FD3-9AD6-B143F63FF9A5}"/>
              </a:ext>
            </a:extLst>
          </p:cNvPr>
          <p:cNvSpPr/>
          <p:nvPr userDrawn="1"/>
        </p:nvSpPr>
        <p:spPr>
          <a:xfrm>
            <a:off x="0" y="1053650"/>
            <a:ext cx="12192000" cy="5535386"/>
          </a:xfrm>
          <a:prstGeom prst="rect">
            <a:avLst/>
          </a:prstGeom>
          <a:solidFill>
            <a:srgbClr val="002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: Cantos Superiores Arredondados 21">
            <a:extLst>
              <a:ext uri="{FF2B5EF4-FFF2-40B4-BE49-F238E27FC236}">
                <a16:creationId xmlns:a16="http://schemas.microsoft.com/office/drawing/2014/main" id="{6FA47B5E-D001-4E58-AD90-A4CE9E3838C7}"/>
              </a:ext>
            </a:extLst>
          </p:cNvPr>
          <p:cNvSpPr/>
          <p:nvPr userDrawn="1"/>
        </p:nvSpPr>
        <p:spPr>
          <a:xfrm flipV="1">
            <a:off x="2839303" y="-1"/>
            <a:ext cx="6513394" cy="5516561"/>
          </a:xfrm>
          <a:prstGeom prst="round2SameRect">
            <a:avLst>
              <a:gd name="adj1" fmla="val 5593"/>
              <a:gd name="adj2" fmla="val 0"/>
            </a:avLst>
          </a:prstGeom>
          <a:solidFill>
            <a:srgbClr val="003E6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Único Canto Arredondado 13">
            <a:extLst>
              <a:ext uri="{FF2B5EF4-FFF2-40B4-BE49-F238E27FC236}">
                <a16:creationId xmlns:a16="http://schemas.microsoft.com/office/drawing/2014/main" id="{39982C86-C595-43B9-BBF1-0E54E41CB744}"/>
              </a:ext>
            </a:extLst>
          </p:cNvPr>
          <p:cNvSpPr/>
          <p:nvPr userDrawn="1"/>
        </p:nvSpPr>
        <p:spPr>
          <a:xfrm>
            <a:off x="0" y="6311449"/>
            <a:ext cx="5396593" cy="546551"/>
          </a:xfrm>
          <a:prstGeom prst="round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1F0ED011-F2CA-4ED1-A839-7497C857F37A}"/>
              </a:ext>
            </a:extLst>
          </p:cNvPr>
          <p:cNvGrpSpPr/>
          <p:nvPr userDrawn="1"/>
        </p:nvGrpSpPr>
        <p:grpSpPr>
          <a:xfrm>
            <a:off x="4064681" y="333541"/>
            <a:ext cx="4062639" cy="3222460"/>
            <a:chOff x="2457450" y="136525"/>
            <a:chExt cx="7277100" cy="5772151"/>
          </a:xfrm>
          <a:solidFill>
            <a:srgbClr val="E6E6E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8E148B9-7676-4B88-BBD1-0327AA7A73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79700" y="1633538"/>
              <a:ext cx="7054850" cy="4275138"/>
            </a:xfrm>
            <a:custGeom>
              <a:avLst/>
              <a:gdLst>
                <a:gd name="T0" fmla="*/ 17120 w 17777"/>
                <a:gd name="T1" fmla="*/ 6815 h 10771"/>
                <a:gd name="T2" fmla="*/ 17484 w 17777"/>
                <a:gd name="T3" fmla="*/ 6550 h 10771"/>
                <a:gd name="T4" fmla="*/ 17716 w 17777"/>
                <a:gd name="T5" fmla="*/ 6137 h 10771"/>
                <a:gd name="T6" fmla="*/ 17776 w 17777"/>
                <a:gd name="T7" fmla="*/ 4852 h 10771"/>
                <a:gd name="T8" fmla="*/ 17656 w 17777"/>
                <a:gd name="T9" fmla="*/ 4370 h 10771"/>
                <a:gd name="T10" fmla="*/ 17375 w 17777"/>
                <a:gd name="T11" fmla="*/ 4000 h 10771"/>
                <a:gd name="T12" fmla="*/ 16978 w 17777"/>
                <a:gd name="T13" fmla="*/ 3796 h 10771"/>
                <a:gd name="T14" fmla="*/ 9906 w 17777"/>
                <a:gd name="T15" fmla="*/ 3796 h 10771"/>
                <a:gd name="T16" fmla="*/ 9511 w 17777"/>
                <a:gd name="T17" fmla="*/ 4000 h 10771"/>
                <a:gd name="T18" fmla="*/ 9229 w 17777"/>
                <a:gd name="T19" fmla="*/ 4370 h 10771"/>
                <a:gd name="T20" fmla="*/ 9110 w 17777"/>
                <a:gd name="T21" fmla="*/ 4852 h 10771"/>
                <a:gd name="T22" fmla="*/ 9063 w 17777"/>
                <a:gd name="T23" fmla="*/ 5828 h 10771"/>
                <a:gd name="T24" fmla="*/ 8887 w 17777"/>
                <a:gd name="T25" fmla="*/ 6820 h 10771"/>
                <a:gd name="T26" fmla="*/ 8554 w 17777"/>
                <a:gd name="T27" fmla="*/ 7505 h 10771"/>
                <a:gd name="T28" fmla="*/ 1458 w 17777"/>
                <a:gd name="T29" fmla="*/ 7666 h 10771"/>
                <a:gd name="T30" fmla="*/ 1042 w 17777"/>
                <a:gd name="T31" fmla="*/ 7826 h 10771"/>
                <a:gd name="T32" fmla="*/ 731 w 17777"/>
                <a:gd name="T33" fmla="*/ 8162 h 10771"/>
                <a:gd name="T34" fmla="*/ 571 w 17777"/>
                <a:gd name="T35" fmla="*/ 8624 h 10771"/>
                <a:gd name="T36" fmla="*/ 592 w 17777"/>
                <a:gd name="T37" fmla="*/ 9918 h 10771"/>
                <a:gd name="T38" fmla="*/ 789 w 17777"/>
                <a:gd name="T39" fmla="*/ 10356 h 10771"/>
                <a:gd name="T40" fmla="*/ 1127 w 17777"/>
                <a:gd name="T41" fmla="*/ 10658 h 10771"/>
                <a:gd name="T42" fmla="*/ 1559 w 17777"/>
                <a:gd name="T43" fmla="*/ 10771 h 10771"/>
                <a:gd name="T44" fmla="*/ 8617 w 17777"/>
                <a:gd name="T45" fmla="*/ 10681 h 10771"/>
                <a:gd name="T46" fmla="*/ 8969 w 17777"/>
                <a:gd name="T47" fmla="*/ 10398 h 10771"/>
                <a:gd name="T48" fmla="*/ 9184 w 17777"/>
                <a:gd name="T49" fmla="*/ 9972 h 10771"/>
                <a:gd name="T50" fmla="*/ 9235 w 17777"/>
                <a:gd name="T51" fmla="*/ 9298 h 10771"/>
                <a:gd name="T52" fmla="*/ 9334 w 17777"/>
                <a:gd name="T53" fmla="*/ 8255 h 10771"/>
                <a:gd name="T54" fmla="*/ 9577 w 17777"/>
                <a:gd name="T55" fmla="*/ 7366 h 10771"/>
                <a:gd name="T56" fmla="*/ 9990 w 17777"/>
                <a:gd name="T57" fmla="*/ 6902 h 10771"/>
                <a:gd name="T58" fmla="*/ 16467 w 17777"/>
                <a:gd name="T59" fmla="*/ 3075 h 10771"/>
                <a:gd name="T60" fmla="*/ 16853 w 17777"/>
                <a:gd name="T61" fmla="*/ 2850 h 10771"/>
                <a:gd name="T62" fmla="*/ 17118 w 17777"/>
                <a:gd name="T63" fmla="*/ 2465 h 10771"/>
                <a:gd name="T64" fmla="*/ 17218 w 17777"/>
                <a:gd name="T65" fmla="*/ 1974 h 10771"/>
                <a:gd name="T66" fmla="*/ 17139 w 17777"/>
                <a:gd name="T67" fmla="*/ 695 h 10771"/>
                <a:gd name="T68" fmla="*/ 16889 w 17777"/>
                <a:gd name="T69" fmla="*/ 297 h 10771"/>
                <a:gd name="T70" fmla="*/ 16514 w 17777"/>
                <a:gd name="T71" fmla="*/ 51 h 10771"/>
                <a:gd name="T72" fmla="*/ 9447 w 17777"/>
                <a:gd name="T73" fmla="*/ 6 h 10771"/>
                <a:gd name="T74" fmla="*/ 9031 w 17777"/>
                <a:gd name="T75" fmla="*/ 165 h 10771"/>
                <a:gd name="T76" fmla="*/ 8720 w 17777"/>
                <a:gd name="T77" fmla="*/ 502 h 10771"/>
                <a:gd name="T78" fmla="*/ 8560 w 17777"/>
                <a:gd name="T79" fmla="*/ 964 h 10771"/>
                <a:gd name="T80" fmla="*/ 8523 w 17777"/>
                <a:gd name="T81" fmla="*/ 1820 h 10771"/>
                <a:gd name="T82" fmla="*/ 8380 w 17777"/>
                <a:gd name="T83" fmla="*/ 2842 h 10771"/>
                <a:gd name="T84" fmla="*/ 8083 w 17777"/>
                <a:gd name="T85" fmla="*/ 3620 h 10771"/>
                <a:gd name="T86" fmla="*/ 1000 w 17777"/>
                <a:gd name="T87" fmla="*/ 3887 h 10771"/>
                <a:gd name="T88" fmla="*/ 568 w 17777"/>
                <a:gd name="T89" fmla="*/ 4000 h 10771"/>
                <a:gd name="T90" fmla="*/ 229 w 17777"/>
                <a:gd name="T91" fmla="*/ 4302 h 10771"/>
                <a:gd name="T92" fmla="*/ 32 w 17777"/>
                <a:gd name="T93" fmla="*/ 4741 h 10771"/>
                <a:gd name="T94" fmla="*/ 12 w 17777"/>
                <a:gd name="T95" fmla="*/ 6033 h 10771"/>
                <a:gd name="T96" fmla="*/ 172 w 17777"/>
                <a:gd name="T97" fmla="*/ 6495 h 10771"/>
                <a:gd name="T98" fmla="*/ 483 w 17777"/>
                <a:gd name="T99" fmla="*/ 6832 h 10771"/>
                <a:gd name="T100" fmla="*/ 898 w 17777"/>
                <a:gd name="T101" fmla="*/ 6992 h 10771"/>
                <a:gd name="T102" fmla="*/ 7966 w 17777"/>
                <a:gd name="T103" fmla="*/ 6946 h 10771"/>
                <a:gd name="T104" fmla="*/ 8341 w 17777"/>
                <a:gd name="T105" fmla="*/ 6701 h 10771"/>
                <a:gd name="T106" fmla="*/ 8591 w 17777"/>
                <a:gd name="T107" fmla="*/ 6302 h 10771"/>
                <a:gd name="T108" fmla="*/ 8670 w 17777"/>
                <a:gd name="T109" fmla="*/ 5751 h 10771"/>
                <a:gd name="T110" fmla="*/ 8742 w 17777"/>
                <a:gd name="T111" fmla="*/ 4710 h 10771"/>
                <a:gd name="T112" fmla="*/ 8949 w 17777"/>
                <a:gd name="T113" fmla="*/ 3763 h 10771"/>
                <a:gd name="T114" fmla="*/ 9323 w 17777"/>
                <a:gd name="T115" fmla="*/ 3181 h 10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777" h="10771">
                  <a:moveTo>
                    <a:pt x="10108" y="6884"/>
                  </a:moveTo>
                  <a:lnTo>
                    <a:pt x="16778" y="6884"/>
                  </a:lnTo>
                  <a:lnTo>
                    <a:pt x="16829" y="6883"/>
                  </a:lnTo>
                  <a:lnTo>
                    <a:pt x="16880" y="6878"/>
                  </a:lnTo>
                  <a:lnTo>
                    <a:pt x="16929" y="6871"/>
                  </a:lnTo>
                  <a:lnTo>
                    <a:pt x="16978" y="6861"/>
                  </a:lnTo>
                  <a:lnTo>
                    <a:pt x="17026" y="6848"/>
                  </a:lnTo>
                  <a:lnTo>
                    <a:pt x="17073" y="6832"/>
                  </a:lnTo>
                  <a:lnTo>
                    <a:pt x="17120" y="6815"/>
                  </a:lnTo>
                  <a:lnTo>
                    <a:pt x="17165" y="6794"/>
                  </a:lnTo>
                  <a:lnTo>
                    <a:pt x="17210" y="6771"/>
                  </a:lnTo>
                  <a:lnTo>
                    <a:pt x="17253" y="6746"/>
                  </a:lnTo>
                  <a:lnTo>
                    <a:pt x="17295" y="6719"/>
                  </a:lnTo>
                  <a:lnTo>
                    <a:pt x="17336" y="6690"/>
                  </a:lnTo>
                  <a:lnTo>
                    <a:pt x="17375" y="6658"/>
                  </a:lnTo>
                  <a:lnTo>
                    <a:pt x="17413" y="6623"/>
                  </a:lnTo>
                  <a:lnTo>
                    <a:pt x="17448" y="6588"/>
                  </a:lnTo>
                  <a:lnTo>
                    <a:pt x="17484" y="6550"/>
                  </a:lnTo>
                  <a:lnTo>
                    <a:pt x="17517" y="6511"/>
                  </a:lnTo>
                  <a:lnTo>
                    <a:pt x="17548" y="6469"/>
                  </a:lnTo>
                  <a:lnTo>
                    <a:pt x="17578" y="6427"/>
                  </a:lnTo>
                  <a:lnTo>
                    <a:pt x="17605" y="6382"/>
                  </a:lnTo>
                  <a:lnTo>
                    <a:pt x="17631" y="6336"/>
                  </a:lnTo>
                  <a:lnTo>
                    <a:pt x="17656" y="6288"/>
                  </a:lnTo>
                  <a:lnTo>
                    <a:pt x="17678" y="6240"/>
                  </a:lnTo>
                  <a:lnTo>
                    <a:pt x="17698" y="6189"/>
                  </a:lnTo>
                  <a:lnTo>
                    <a:pt x="17716" y="6137"/>
                  </a:lnTo>
                  <a:lnTo>
                    <a:pt x="17732" y="6085"/>
                  </a:lnTo>
                  <a:lnTo>
                    <a:pt x="17745" y="6031"/>
                  </a:lnTo>
                  <a:lnTo>
                    <a:pt x="17756" y="5975"/>
                  </a:lnTo>
                  <a:lnTo>
                    <a:pt x="17766" y="5920"/>
                  </a:lnTo>
                  <a:lnTo>
                    <a:pt x="17771" y="5863"/>
                  </a:lnTo>
                  <a:lnTo>
                    <a:pt x="17776" y="5805"/>
                  </a:lnTo>
                  <a:lnTo>
                    <a:pt x="17777" y="5748"/>
                  </a:lnTo>
                  <a:lnTo>
                    <a:pt x="17777" y="4911"/>
                  </a:lnTo>
                  <a:lnTo>
                    <a:pt x="17776" y="4852"/>
                  </a:lnTo>
                  <a:lnTo>
                    <a:pt x="17771" y="4795"/>
                  </a:lnTo>
                  <a:lnTo>
                    <a:pt x="17766" y="4737"/>
                  </a:lnTo>
                  <a:lnTo>
                    <a:pt x="17756" y="4682"/>
                  </a:lnTo>
                  <a:lnTo>
                    <a:pt x="17745" y="4627"/>
                  </a:lnTo>
                  <a:lnTo>
                    <a:pt x="17732" y="4573"/>
                  </a:lnTo>
                  <a:lnTo>
                    <a:pt x="17716" y="4520"/>
                  </a:lnTo>
                  <a:lnTo>
                    <a:pt x="17698" y="4468"/>
                  </a:lnTo>
                  <a:lnTo>
                    <a:pt x="17678" y="4419"/>
                  </a:lnTo>
                  <a:lnTo>
                    <a:pt x="17656" y="4370"/>
                  </a:lnTo>
                  <a:lnTo>
                    <a:pt x="17631" y="4321"/>
                  </a:lnTo>
                  <a:lnTo>
                    <a:pt x="17606" y="4275"/>
                  </a:lnTo>
                  <a:lnTo>
                    <a:pt x="17578" y="4232"/>
                  </a:lnTo>
                  <a:lnTo>
                    <a:pt x="17548" y="4188"/>
                  </a:lnTo>
                  <a:lnTo>
                    <a:pt x="17517" y="4147"/>
                  </a:lnTo>
                  <a:lnTo>
                    <a:pt x="17484" y="4108"/>
                  </a:lnTo>
                  <a:lnTo>
                    <a:pt x="17448" y="4070"/>
                  </a:lnTo>
                  <a:lnTo>
                    <a:pt x="17413" y="4034"/>
                  </a:lnTo>
                  <a:lnTo>
                    <a:pt x="17375" y="4000"/>
                  </a:lnTo>
                  <a:lnTo>
                    <a:pt x="17336" y="3969"/>
                  </a:lnTo>
                  <a:lnTo>
                    <a:pt x="17295" y="3939"/>
                  </a:lnTo>
                  <a:lnTo>
                    <a:pt x="17253" y="3911"/>
                  </a:lnTo>
                  <a:lnTo>
                    <a:pt x="17210" y="3886"/>
                  </a:lnTo>
                  <a:lnTo>
                    <a:pt x="17166" y="3863"/>
                  </a:lnTo>
                  <a:lnTo>
                    <a:pt x="17120" y="3842"/>
                  </a:lnTo>
                  <a:lnTo>
                    <a:pt x="17073" y="3825"/>
                  </a:lnTo>
                  <a:lnTo>
                    <a:pt x="17026" y="3809"/>
                  </a:lnTo>
                  <a:lnTo>
                    <a:pt x="16978" y="3796"/>
                  </a:lnTo>
                  <a:lnTo>
                    <a:pt x="16929" y="3786"/>
                  </a:lnTo>
                  <a:lnTo>
                    <a:pt x="16880" y="3779"/>
                  </a:lnTo>
                  <a:lnTo>
                    <a:pt x="16829" y="3775"/>
                  </a:lnTo>
                  <a:lnTo>
                    <a:pt x="16778" y="3774"/>
                  </a:lnTo>
                  <a:lnTo>
                    <a:pt x="10108" y="3774"/>
                  </a:lnTo>
                  <a:lnTo>
                    <a:pt x="10056" y="3775"/>
                  </a:lnTo>
                  <a:lnTo>
                    <a:pt x="10006" y="3779"/>
                  </a:lnTo>
                  <a:lnTo>
                    <a:pt x="9956" y="3786"/>
                  </a:lnTo>
                  <a:lnTo>
                    <a:pt x="9906" y="3796"/>
                  </a:lnTo>
                  <a:lnTo>
                    <a:pt x="9858" y="3809"/>
                  </a:lnTo>
                  <a:lnTo>
                    <a:pt x="9811" y="3825"/>
                  </a:lnTo>
                  <a:lnTo>
                    <a:pt x="9764" y="3842"/>
                  </a:lnTo>
                  <a:lnTo>
                    <a:pt x="9719" y="3863"/>
                  </a:lnTo>
                  <a:lnTo>
                    <a:pt x="9675" y="3886"/>
                  </a:lnTo>
                  <a:lnTo>
                    <a:pt x="9632" y="3911"/>
                  </a:lnTo>
                  <a:lnTo>
                    <a:pt x="9590" y="3939"/>
                  </a:lnTo>
                  <a:lnTo>
                    <a:pt x="9550" y="3969"/>
                  </a:lnTo>
                  <a:lnTo>
                    <a:pt x="9511" y="4000"/>
                  </a:lnTo>
                  <a:lnTo>
                    <a:pt x="9473" y="4034"/>
                  </a:lnTo>
                  <a:lnTo>
                    <a:pt x="9436" y="4070"/>
                  </a:lnTo>
                  <a:lnTo>
                    <a:pt x="9402" y="4108"/>
                  </a:lnTo>
                  <a:lnTo>
                    <a:pt x="9369" y="4147"/>
                  </a:lnTo>
                  <a:lnTo>
                    <a:pt x="9337" y="4188"/>
                  </a:lnTo>
                  <a:lnTo>
                    <a:pt x="9307" y="4231"/>
                  </a:lnTo>
                  <a:lnTo>
                    <a:pt x="9279" y="4275"/>
                  </a:lnTo>
                  <a:lnTo>
                    <a:pt x="9253" y="4321"/>
                  </a:lnTo>
                  <a:lnTo>
                    <a:pt x="9229" y="4370"/>
                  </a:lnTo>
                  <a:lnTo>
                    <a:pt x="9207" y="4418"/>
                  </a:lnTo>
                  <a:lnTo>
                    <a:pt x="9187" y="4468"/>
                  </a:lnTo>
                  <a:lnTo>
                    <a:pt x="9169" y="4520"/>
                  </a:lnTo>
                  <a:lnTo>
                    <a:pt x="9153" y="4573"/>
                  </a:lnTo>
                  <a:lnTo>
                    <a:pt x="9140" y="4627"/>
                  </a:lnTo>
                  <a:lnTo>
                    <a:pt x="9128" y="4682"/>
                  </a:lnTo>
                  <a:lnTo>
                    <a:pt x="9120" y="4737"/>
                  </a:lnTo>
                  <a:lnTo>
                    <a:pt x="9113" y="4795"/>
                  </a:lnTo>
                  <a:lnTo>
                    <a:pt x="9110" y="4852"/>
                  </a:lnTo>
                  <a:lnTo>
                    <a:pt x="9108" y="4911"/>
                  </a:lnTo>
                  <a:lnTo>
                    <a:pt x="9108" y="5020"/>
                  </a:lnTo>
                  <a:lnTo>
                    <a:pt x="9105" y="5132"/>
                  </a:lnTo>
                  <a:lnTo>
                    <a:pt x="9102" y="5246"/>
                  </a:lnTo>
                  <a:lnTo>
                    <a:pt x="9097" y="5361"/>
                  </a:lnTo>
                  <a:lnTo>
                    <a:pt x="9090" y="5477"/>
                  </a:lnTo>
                  <a:lnTo>
                    <a:pt x="9083" y="5594"/>
                  </a:lnTo>
                  <a:lnTo>
                    <a:pt x="9073" y="5711"/>
                  </a:lnTo>
                  <a:lnTo>
                    <a:pt x="9063" y="5828"/>
                  </a:lnTo>
                  <a:lnTo>
                    <a:pt x="9050" y="5944"/>
                  </a:lnTo>
                  <a:lnTo>
                    <a:pt x="9036" y="6060"/>
                  </a:lnTo>
                  <a:lnTo>
                    <a:pt x="9020" y="6175"/>
                  </a:lnTo>
                  <a:lnTo>
                    <a:pt x="9002" y="6289"/>
                  </a:lnTo>
                  <a:lnTo>
                    <a:pt x="8983" y="6400"/>
                  </a:lnTo>
                  <a:lnTo>
                    <a:pt x="8962" y="6510"/>
                  </a:lnTo>
                  <a:lnTo>
                    <a:pt x="8939" y="6616"/>
                  </a:lnTo>
                  <a:lnTo>
                    <a:pt x="8914" y="6720"/>
                  </a:lnTo>
                  <a:lnTo>
                    <a:pt x="8887" y="6820"/>
                  </a:lnTo>
                  <a:lnTo>
                    <a:pt x="8859" y="6916"/>
                  </a:lnTo>
                  <a:lnTo>
                    <a:pt x="8828" y="7008"/>
                  </a:lnTo>
                  <a:lnTo>
                    <a:pt x="8795" y="7095"/>
                  </a:lnTo>
                  <a:lnTo>
                    <a:pt x="8760" y="7178"/>
                  </a:lnTo>
                  <a:lnTo>
                    <a:pt x="8724" y="7256"/>
                  </a:lnTo>
                  <a:lnTo>
                    <a:pt x="8683" y="7327"/>
                  </a:lnTo>
                  <a:lnTo>
                    <a:pt x="8642" y="7393"/>
                  </a:lnTo>
                  <a:lnTo>
                    <a:pt x="8599" y="7453"/>
                  </a:lnTo>
                  <a:lnTo>
                    <a:pt x="8554" y="7505"/>
                  </a:lnTo>
                  <a:lnTo>
                    <a:pt x="8506" y="7551"/>
                  </a:lnTo>
                  <a:lnTo>
                    <a:pt x="8455" y="7589"/>
                  </a:lnTo>
                  <a:lnTo>
                    <a:pt x="8403" y="7620"/>
                  </a:lnTo>
                  <a:lnTo>
                    <a:pt x="8347" y="7642"/>
                  </a:lnTo>
                  <a:lnTo>
                    <a:pt x="8289" y="7656"/>
                  </a:lnTo>
                  <a:lnTo>
                    <a:pt x="8230" y="7660"/>
                  </a:lnTo>
                  <a:lnTo>
                    <a:pt x="1559" y="7660"/>
                  </a:lnTo>
                  <a:lnTo>
                    <a:pt x="1508" y="7662"/>
                  </a:lnTo>
                  <a:lnTo>
                    <a:pt x="1458" y="7666"/>
                  </a:lnTo>
                  <a:lnTo>
                    <a:pt x="1408" y="7673"/>
                  </a:lnTo>
                  <a:lnTo>
                    <a:pt x="1358" y="7683"/>
                  </a:lnTo>
                  <a:lnTo>
                    <a:pt x="1310" y="7696"/>
                  </a:lnTo>
                  <a:lnTo>
                    <a:pt x="1263" y="7712"/>
                  </a:lnTo>
                  <a:lnTo>
                    <a:pt x="1217" y="7729"/>
                  </a:lnTo>
                  <a:lnTo>
                    <a:pt x="1171" y="7750"/>
                  </a:lnTo>
                  <a:lnTo>
                    <a:pt x="1127" y="7773"/>
                  </a:lnTo>
                  <a:lnTo>
                    <a:pt x="1084" y="7798"/>
                  </a:lnTo>
                  <a:lnTo>
                    <a:pt x="1042" y="7826"/>
                  </a:lnTo>
                  <a:lnTo>
                    <a:pt x="1002" y="7855"/>
                  </a:lnTo>
                  <a:lnTo>
                    <a:pt x="963" y="7887"/>
                  </a:lnTo>
                  <a:lnTo>
                    <a:pt x="925" y="7921"/>
                  </a:lnTo>
                  <a:lnTo>
                    <a:pt x="888" y="7957"/>
                  </a:lnTo>
                  <a:lnTo>
                    <a:pt x="854" y="7995"/>
                  </a:lnTo>
                  <a:lnTo>
                    <a:pt x="821" y="8034"/>
                  </a:lnTo>
                  <a:lnTo>
                    <a:pt x="789" y="8075"/>
                  </a:lnTo>
                  <a:lnTo>
                    <a:pt x="759" y="8118"/>
                  </a:lnTo>
                  <a:lnTo>
                    <a:pt x="731" y="8162"/>
                  </a:lnTo>
                  <a:lnTo>
                    <a:pt x="705" y="8208"/>
                  </a:lnTo>
                  <a:lnTo>
                    <a:pt x="681" y="8257"/>
                  </a:lnTo>
                  <a:lnTo>
                    <a:pt x="659" y="8305"/>
                  </a:lnTo>
                  <a:lnTo>
                    <a:pt x="639" y="8355"/>
                  </a:lnTo>
                  <a:lnTo>
                    <a:pt x="621" y="8407"/>
                  </a:lnTo>
                  <a:lnTo>
                    <a:pt x="605" y="8460"/>
                  </a:lnTo>
                  <a:lnTo>
                    <a:pt x="592" y="8514"/>
                  </a:lnTo>
                  <a:lnTo>
                    <a:pt x="580" y="8569"/>
                  </a:lnTo>
                  <a:lnTo>
                    <a:pt x="571" y="8624"/>
                  </a:lnTo>
                  <a:lnTo>
                    <a:pt x="565" y="8682"/>
                  </a:lnTo>
                  <a:lnTo>
                    <a:pt x="561" y="8739"/>
                  </a:lnTo>
                  <a:lnTo>
                    <a:pt x="559" y="8796"/>
                  </a:lnTo>
                  <a:lnTo>
                    <a:pt x="559" y="9634"/>
                  </a:lnTo>
                  <a:lnTo>
                    <a:pt x="561" y="9692"/>
                  </a:lnTo>
                  <a:lnTo>
                    <a:pt x="565" y="9750"/>
                  </a:lnTo>
                  <a:lnTo>
                    <a:pt x="571" y="9807"/>
                  </a:lnTo>
                  <a:lnTo>
                    <a:pt x="580" y="9862"/>
                  </a:lnTo>
                  <a:lnTo>
                    <a:pt x="592" y="9918"/>
                  </a:lnTo>
                  <a:lnTo>
                    <a:pt x="605" y="9972"/>
                  </a:lnTo>
                  <a:lnTo>
                    <a:pt x="620" y="10024"/>
                  </a:lnTo>
                  <a:lnTo>
                    <a:pt x="639" y="10076"/>
                  </a:lnTo>
                  <a:lnTo>
                    <a:pt x="659" y="10125"/>
                  </a:lnTo>
                  <a:lnTo>
                    <a:pt x="681" y="10175"/>
                  </a:lnTo>
                  <a:lnTo>
                    <a:pt x="705" y="10222"/>
                  </a:lnTo>
                  <a:lnTo>
                    <a:pt x="731" y="10269"/>
                  </a:lnTo>
                  <a:lnTo>
                    <a:pt x="759" y="10313"/>
                  </a:lnTo>
                  <a:lnTo>
                    <a:pt x="789" y="10356"/>
                  </a:lnTo>
                  <a:lnTo>
                    <a:pt x="821" y="10398"/>
                  </a:lnTo>
                  <a:lnTo>
                    <a:pt x="854" y="10437"/>
                  </a:lnTo>
                  <a:lnTo>
                    <a:pt x="888" y="10475"/>
                  </a:lnTo>
                  <a:lnTo>
                    <a:pt x="925" y="10510"/>
                  </a:lnTo>
                  <a:lnTo>
                    <a:pt x="963" y="10545"/>
                  </a:lnTo>
                  <a:lnTo>
                    <a:pt x="1002" y="10576"/>
                  </a:lnTo>
                  <a:lnTo>
                    <a:pt x="1042" y="10606"/>
                  </a:lnTo>
                  <a:lnTo>
                    <a:pt x="1084" y="10633"/>
                  </a:lnTo>
                  <a:lnTo>
                    <a:pt x="1127" y="10658"/>
                  </a:lnTo>
                  <a:lnTo>
                    <a:pt x="1171" y="10681"/>
                  </a:lnTo>
                  <a:lnTo>
                    <a:pt x="1216" y="10702"/>
                  </a:lnTo>
                  <a:lnTo>
                    <a:pt x="1263" y="10719"/>
                  </a:lnTo>
                  <a:lnTo>
                    <a:pt x="1310" y="10735"/>
                  </a:lnTo>
                  <a:lnTo>
                    <a:pt x="1358" y="10748"/>
                  </a:lnTo>
                  <a:lnTo>
                    <a:pt x="1408" y="10758"/>
                  </a:lnTo>
                  <a:lnTo>
                    <a:pt x="1458" y="10765"/>
                  </a:lnTo>
                  <a:lnTo>
                    <a:pt x="1508" y="10770"/>
                  </a:lnTo>
                  <a:lnTo>
                    <a:pt x="1559" y="10771"/>
                  </a:lnTo>
                  <a:lnTo>
                    <a:pt x="8230" y="10771"/>
                  </a:lnTo>
                  <a:lnTo>
                    <a:pt x="8281" y="10770"/>
                  </a:lnTo>
                  <a:lnTo>
                    <a:pt x="8332" y="10765"/>
                  </a:lnTo>
                  <a:lnTo>
                    <a:pt x="8381" y="10758"/>
                  </a:lnTo>
                  <a:lnTo>
                    <a:pt x="8430" y="10748"/>
                  </a:lnTo>
                  <a:lnTo>
                    <a:pt x="8478" y="10735"/>
                  </a:lnTo>
                  <a:lnTo>
                    <a:pt x="8525" y="10719"/>
                  </a:lnTo>
                  <a:lnTo>
                    <a:pt x="8572" y="10702"/>
                  </a:lnTo>
                  <a:lnTo>
                    <a:pt x="8617" y="10681"/>
                  </a:lnTo>
                  <a:lnTo>
                    <a:pt x="8662" y="10658"/>
                  </a:lnTo>
                  <a:lnTo>
                    <a:pt x="8705" y="10633"/>
                  </a:lnTo>
                  <a:lnTo>
                    <a:pt x="8747" y="10606"/>
                  </a:lnTo>
                  <a:lnTo>
                    <a:pt x="8788" y="10576"/>
                  </a:lnTo>
                  <a:lnTo>
                    <a:pt x="8827" y="10545"/>
                  </a:lnTo>
                  <a:lnTo>
                    <a:pt x="8865" y="10510"/>
                  </a:lnTo>
                  <a:lnTo>
                    <a:pt x="8900" y="10475"/>
                  </a:lnTo>
                  <a:lnTo>
                    <a:pt x="8936" y="10437"/>
                  </a:lnTo>
                  <a:lnTo>
                    <a:pt x="8969" y="10398"/>
                  </a:lnTo>
                  <a:lnTo>
                    <a:pt x="9000" y="10356"/>
                  </a:lnTo>
                  <a:lnTo>
                    <a:pt x="9030" y="10314"/>
                  </a:lnTo>
                  <a:lnTo>
                    <a:pt x="9057" y="10269"/>
                  </a:lnTo>
                  <a:lnTo>
                    <a:pt x="9083" y="10223"/>
                  </a:lnTo>
                  <a:lnTo>
                    <a:pt x="9108" y="10175"/>
                  </a:lnTo>
                  <a:lnTo>
                    <a:pt x="9130" y="10127"/>
                  </a:lnTo>
                  <a:lnTo>
                    <a:pt x="9150" y="10076"/>
                  </a:lnTo>
                  <a:lnTo>
                    <a:pt x="9168" y="10024"/>
                  </a:lnTo>
                  <a:lnTo>
                    <a:pt x="9184" y="9972"/>
                  </a:lnTo>
                  <a:lnTo>
                    <a:pt x="9197" y="9918"/>
                  </a:lnTo>
                  <a:lnTo>
                    <a:pt x="9208" y="9862"/>
                  </a:lnTo>
                  <a:lnTo>
                    <a:pt x="9218" y="9807"/>
                  </a:lnTo>
                  <a:lnTo>
                    <a:pt x="9223" y="9750"/>
                  </a:lnTo>
                  <a:lnTo>
                    <a:pt x="9228" y="9692"/>
                  </a:lnTo>
                  <a:lnTo>
                    <a:pt x="9229" y="9634"/>
                  </a:lnTo>
                  <a:lnTo>
                    <a:pt x="9229" y="9525"/>
                  </a:lnTo>
                  <a:lnTo>
                    <a:pt x="9231" y="9412"/>
                  </a:lnTo>
                  <a:lnTo>
                    <a:pt x="9235" y="9298"/>
                  </a:lnTo>
                  <a:lnTo>
                    <a:pt x="9239" y="9184"/>
                  </a:lnTo>
                  <a:lnTo>
                    <a:pt x="9246" y="9068"/>
                  </a:lnTo>
                  <a:lnTo>
                    <a:pt x="9254" y="8950"/>
                  </a:lnTo>
                  <a:lnTo>
                    <a:pt x="9263" y="8833"/>
                  </a:lnTo>
                  <a:lnTo>
                    <a:pt x="9274" y="8716"/>
                  </a:lnTo>
                  <a:lnTo>
                    <a:pt x="9286" y="8599"/>
                  </a:lnTo>
                  <a:lnTo>
                    <a:pt x="9301" y="8484"/>
                  </a:lnTo>
                  <a:lnTo>
                    <a:pt x="9317" y="8369"/>
                  </a:lnTo>
                  <a:lnTo>
                    <a:pt x="9334" y="8255"/>
                  </a:lnTo>
                  <a:lnTo>
                    <a:pt x="9354" y="8144"/>
                  </a:lnTo>
                  <a:lnTo>
                    <a:pt x="9375" y="8035"/>
                  </a:lnTo>
                  <a:lnTo>
                    <a:pt x="9397" y="7928"/>
                  </a:lnTo>
                  <a:lnTo>
                    <a:pt x="9423" y="7825"/>
                  </a:lnTo>
                  <a:lnTo>
                    <a:pt x="9450" y="7725"/>
                  </a:lnTo>
                  <a:lnTo>
                    <a:pt x="9479" y="7628"/>
                  </a:lnTo>
                  <a:lnTo>
                    <a:pt x="9509" y="7536"/>
                  </a:lnTo>
                  <a:lnTo>
                    <a:pt x="9542" y="7449"/>
                  </a:lnTo>
                  <a:lnTo>
                    <a:pt x="9577" y="7366"/>
                  </a:lnTo>
                  <a:lnTo>
                    <a:pt x="9614" y="7288"/>
                  </a:lnTo>
                  <a:lnTo>
                    <a:pt x="9653" y="7217"/>
                  </a:lnTo>
                  <a:lnTo>
                    <a:pt x="9694" y="7152"/>
                  </a:lnTo>
                  <a:lnTo>
                    <a:pt x="9738" y="7092"/>
                  </a:lnTo>
                  <a:lnTo>
                    <a:pt x="9784" y="7039"/>
                  </a:lnTo>
                  <a:lnTo>
                    <a:pt x="9832" y="6993"/>
                  </a:lnTo>
                  <a:lnTo>
                    <a:pt x="9882" y="6955"/>
                  </a:lnTo>
                  <a:lnTo>
                    <a:pt x="9935" y="6924"/>
                  </a:lnTo>
                  <a:lnTo>
                    <a:pt x="9990" y="6902"/>
                  </a:lnTo>
                  <a:lnTo>
                    <a:pt x="10047" y="6889"/>
                  </a:lnTo>
                  <a:lnTo>
                    <a:pt x="10108" y="6884"/>
                  </a:lnTo>
                  <a:close/>
                  <a:moveTo>
                    <a:pt x="9548" y="3111"/>
                  </a:moveTo>
                  <a:lnTo>
                    <a:pt x="16218" y="3111"/>
                  </a:lnTo>
                  <a:lnTo>
                    <a:pt x="16269" y="3110"/>
                  </a:lnTo>
                  <a:lnTo>
                    <a:pt x="16320" y="3105"/>
                  </a:lnTo>
                  <a:lnTo>
                    <a:pt x="16370" y="3097"/>
                  </a:lnTo>
                  <a:lnTo>
                    <a:pt x="16419" y="3088"/>
                  </a:lnTo>
                  <a:lnTo>
                    <a:pt x="16467" y="3075"/>
                  </a:lnTo>
                  <a:lnTo>
                    <a:pt x="16514" y="3059"/>
                  </a:lnTo>
                  <a:lnTo>
                    <a:pt x="16561" y="3042"/>
                  </a:lnTo>
                  <a:lnTo>
                    <a:pt x="16606" y="3021"/>
                  </a:lnTo>
                  <a:lnTo>
                    <a:pt x="16650" y="2998"/>
                  </a:lnTo>
                  <a:lnTo>
                    <a:pt x="16693" y="2973"/>
                  </a:lnTo>
                  <a:lnTo>
                    <a:pt x="16735" y="2945"/>
                  </a:lnTo>
                  <a:lnTo>
                    <a:pt x="16775" y="2915"/>
                  </a:lnTo>
                  <a:lnTo>
                    <a:pt x="16816" y="2884"/>
                  </a:lnTo>
                  <a:lnTo>
                    <a:pt x="16853" y="2850"/>
                  </a:lnTo>
                  <a:lnTo>
                    <a:pt x="16889" y="2814"/>
                  </a:lnTo>
                  <a:lnTo>
                    <a:pt x="16924" y="2777"/>
                  </a:lnTo>
                  <a:lnTo>
                    <a:pt x="16958" y="2737"/>
                  </a:lnTo>
                  <a:lnTo>
                    <a:pt x="16989" y="2696"/>
                  </a:lnTo>
                  <a:lnTo>
                    <a:pt x="17018" y="2652"/>
                  </a:lnTo>
                  <a:lnTo>
                    <a:pt x="17046" y="2608"/>
                  </a:lnTo>
                  <a:lnTo>
                    <a:pt x="17072" y="2562"/>
                  </a:lnTo>
                  <a:lnTo>
                    <a:pt x="17096" y="2515"/>
                  </a:lnTo>
                  <a:lnTo>
                    <a:pt x="17118" y="2465"/>
                  </a:lnTo>
                  <a:lnTo>
                    <a:pt x="17139" y="2415"/>
                  </a:lnTo>
                  <a:lnTo>
                    <a:pt x="17157" y="2364"/>
                  </a:lnTo>
                  <a:lnTo>
                    <a:pt x="17172" y="2311"/>
                  </a:lnTo>
                  <a:lnTo>
                    <a:pt x="17186" y="2257"/>
                  </a:lnTo>
                  <a:lnTo>
                    <a:pt x="17197" y="2202"/>
                  </a:lnTo>
                  <a:lnTo>
                    <a:pt x="17206" y="2146"/>
                  </a:lnTo>
                  <a:lnTo>
                    <a:pt x="17212" y="2090"/>
                  </a:lnTo>
                  <a:lnTo>
                    <a:pt x="17217" y="2032"/>
                  </a:lnTo>
                  <a:lnTo>
                    <a:pt x="17218" y="1974"/>
                  </a:lnTo>
                  <a:lnTo>
                    <a:pt x="17218" y="1136"/>
                  </a:lnTo>
                  <a:lnTo>
                    <a:pt x="17217" y="1079"/>
                  </a:lnTo>
                  <a:lnTo>
                    <a:pt x="17212" y="1020"/>
                  </a:lnTo>
                  <a:lnTo>
                    <a:pt x="17206" y="964"/>
                  </a:lnTo>
                  <a:lnTo>
                    <a:pt x="17197" y="908"/>
                  </a:lnTo>
                  <a:lnTo>
                    <a:pt x="17186" y="854"/>
                  </a:lnTo>
                  <a:lnTo>
                    <a:pt x="17172" y="800"/>
                  </a:lnTo>
                  <a:lnTo>
                    <a:pt x="17157" y="747"/>
                  </a:lnTo>
                  <a:lnTo>
                    <a:pt x="17139" y="695"/>
                  </a:lnTo>
                  <a:lnTo>
                    <a:pt x="17119" y="645"/>
                  </a:lnTo>
                  <a:lnTo>
                    <a:pt x="17096" y="596"/>
                  </a:lnTo>
                  <a:lnTo>
                    <a:pt x="17072" y="548"/>
                  </a:lnTo>
                  <a:lnTo>
                    <a:pt x="17046" y="502"/>
                  </a:lnTo>
                  <a:lnTo>
                    <a:pt x="17018" y="457"/>
                  </a:lnTo>
                  <a:lnTo>
                    <a:pt x="16989" y="415"/>
                  </a:lnTo>
                  <a:lnTo>
                    <a:pt x="16958" y="374"/>
                  </a:lnTo>
                  <a:lnTo>
                    <a:pt x="16924" y="333"/>
                  </a:lnTo>
                  <a:lnTo>
                    <a:pt x="16889" y="297"/>
                  </a:lnTo>
                  <a:lnTo>
                    <a:pt x="16853" y="260"/>
                  </a:lnTo>
                  <a:lnTo>
                    <a:pt x="16816" y="227"/>
                  </a:lnTo>
                  <a:lnTo>
                    <a:pt x="16775" y="194"/>
                  </a:lnTo>
                  <a:lnTo>
                    <a:pt x="16735" y="165"/>
                  </a:lnTo>
                  <a:lnTo>
                    <a:pt x="16694" y="138"/>
                  </a:lnTo>
                  <a:lnTo>
                    <a:pt x="16650" y="113"/>
                  </a:lnTo>
                  <a:lnTo>
                    <a:pt x="16606" y="90"/>
                  </a:lnTo>
                  <a:lnTo>
                    <a:pt x="16561" y="69"/>
                  </a:lnTo>
                  <a:lnTo>
                    <a:pt x="16514" y="51"/>
                  </a:lnTo>
                  <a:lnTo>
                    <a:pt x="16467" y="36"/>
                  </a:lnTo>
                  <a:lnTo>
                    <a:pt x="16419" y="23"/>
                  </a:lnTo>
                  <a:lnTo>
                    <a:pt x="16370" y="13"/>
                  </a:lnTo>
                  <a:lnTo>
                    <a:pt x="16320" y="6"/>
                  </a:lnTo>
                  <a:lnTo>
                    <a:pt x="16269" y="1"/>
                  </a:lnTo>
                  <a:lnTo>
                    <a:pt x="16218" y="0"/>
                  </a:lnTo>
                  <a:lnTo>
                    <a:pt x="9548" y="0"/>
                  </a:lnTo>
                  <a:lnTo>
                    <a:pt x="9497" y="1"/>
                  </a:lnTo>
                  <a:lnTo>
                    <a:pt x="9447" y="6"/>
                  </a:lnTo>
                  <a:lnTo>
                    <a:pt x="9396" y="13"/>
                  </a:lnTo>
                  <a:lnTo>
                    <a:pt x="9347" y="23"/>
                  </a:lnTo>
                  <a:lnTo>
                    <a:pt x="9299" y="36"/>
                  </a:lnTo>
                  <a:lnTo>
                    <a:pt x="9252" y="51"/>
                  </a:lnTo>
                  <a:lnTo>
                    <a:pt x="9205" y="69"/>
                  </a:lnTo>
                  <a:lnTo>
                    <a:pt x="9160" y="90"/>
                  </a:lnTo>
                  <a:lnTo>
                    <a:pt x="9116" y="113"/>
                  </a:lnTo>
                  <a:lnTo>
                    <a:pt x="9073" y="138"/>
                  </a:lnTo>
                  <a:lnTo>
                    <a:pt x="9031" y="165"/>
                  </a:lnTo>
                  <a:lnTo>
                    <a:pt x="8991" y="194"/>
                  </a:lnTo>
                  <a:lnTo>
                    <a:pt x="8951" y="227"/>
                  </a:lnTo>
                  <a:lnTo>
                    <a:pt x="8913" y="260"/>
                  </a:lnTo>
                  <a:lnTo>
                    <a:pt x="8877" y="297"/>
                  </a:lnTo>
                  <a:lnTo>
                    <a:pt x="8842" y="333"/>
                  </a:lnTo>
                  <a:lnTo>
                    <a:pt x="8810" y="374"/>
                  </a:lnTo>
                  <a:lnTo>
                    <a:pt x="8777" y="415"/>
                  </a:lnTo>
                  <a:lnTo>
                    <a:pt x="8748" y="457"/>
                  </a:lnTo>
                  <a:lnTo>
                    <a:pt x="8720" y="502"/>
                  </a:lnTo>
                  <a:lnTo>
                    <a:pt x="8694" y="548"/>
                  </a:lnTo>
                  <a:lnTo>
                    <a:pt x="8670" y="596"/>
                  </a:lnTo>
                  <a:lnTo>
                    <a:pt x="8648" y="645"/>
                  </a:lnTo>
                  <a:lnTo>
                    <a:pt x="8627" y="695"/>
                  </a:lnTo>
                  <a:lnTo>
                    <a:pt x="8609" y="747"/>
                  </a:lnTo>
                  <a:lnTo>
                    <a:pt x="8594" y="800"/>
                  </a:lnTo>
                  <a:lnTo>
                    <a:pt x="8580" y="854"/>
                  </a:lnTo>
                  <a:lnTo>
                    <a:pt x="8569" y="908"/>
                  </a:lnTo>
                  <a:lnTo>
                    <a:pt x="8560" y="964"/>
                  </a:lnTo>
                  <a:lnTo>
                    <a:pt x="8554" y="1020"/>
                  </a:lnTo>
                  <a:lnTo>
                    <a:pt x="8549" y="1078"/>
                  </a:lnTo>
                  <a:lnTo>
                    <a:pt x="8548" y="1136"/>
                  </a:lnTo>
                  <a:lnTo>
                    <a:pt x="8548" y="1247"/>
                  </a:lnTo>
                  <a:lnTo>
                    <a:pt x="8546" y="1358"/>
                  </a:lnTo>
                  <a:lnTo>
                    <a:pt x="8543" y="1472"/>
                  </a:lnTo>
                  <a:lnTo>
                    <a:pt x="8538" y="1587"/>
                  </a:lnTo>
                  <a:lnTo>
                    <a:pt x="8531" y="1704"/>
                  </a:lnTo>
                  <a:lnTo>
                    <a:pt x="8523" y="1820"/>
                  </a:lnTo>
                  <a:lnTo>
                    <a:pt x="8514" y="1937"/>
                  </a:lnTo>
                  <a:lnTo>
                    <a:pt x="8504" y="2055"/>
                  </a:lnTo>
                  <a:lnTo>
                    <a:pt x="8491" y="2171"/>
                  </a:lnTo>
                  <a:lnTo>
                    <a:pt x="8476" y="2287"/>
                  </a:lnTo>
                  <a:lnTo>
                    <a:pt x="8461" y="2402"/>
                  </a:lnTo>
                  <a:lnTo>
                    <a:pt x="8443" y="2516"/>
                  </a:lnTo>
                  <a:lnTo>
                    <a:pt x="8423" y="2627"/>
                  </a:lnTo>
                  <a:lnTo>
                    <a:pt x="8403" y="2736"/>
                  </a:lnTo>
                  <a:lnTo>
                    <a:pt x="8380" y="2842"/>
                  </a:lnTo>
                  <a:lnTo>
                    <a:pt x="8355" y="2945"/>
                  </a:lnTo>
                  <a:lnTo>
                    <a:pt x="8328" y="3045"/>
                  </a:lnTo>
                  <a:lnTo>
                    <a:pt x="8300" y="3142"/>
                  </a:lnTo>
                  <a:lnTo>
                    <a:pt x="8269" y="3234"/>
                  </a:lnTo>
                  <a:lnTo>
                    <a:pt x="8235" y="3322"/>
                  </a:lnTo>
                  <a:lnTo>
                    <a:pt x="8201" y="3405"/>
                  </a:lnTo>
                  <a:lnTo>
                    <a:pt x="8163" y="3482"/>
                  </a:lnTo>
                  <a:lnTo>
                    <a:pt x="8124" y="3554"/>
                  </a:lnTo>
                  <a:lnTo>
                    <a:pt x="8083" y="3620"/>
                  </a:lnTo>
                  <a:lnTo>
                    <a:pt x="8039" y="3679"/>
                  </a:lnTo>
                  <a:lnTo>
                    <a:pt x="7994" y="3732"/>
                  </a:lnTo>
                  <a:lnTo>
                    <a:pt x="7945" y="3778"/>
                  </a:lnTo>
                  <a:lnTo>
                    <a:pt x="7895" y="3816"/>
                  </a:lnTo>
                  <a:lnTo>
                    <a:pt x="7842" y="3846"/>
                  </a:lnTo>
                  <a:lnTo>
                    <a:pt x="7787" y="3869"/>
                  </a:lnTo>
                  <a:lnTo>
                    <a:pt x="7730" y="3881"/>
                  </a:lnTo>
                  <a:lnTo>
                    <a:pt x="7670" y="3887"/>
                  </a:lnTo>
                  <a:lnTo>
                    <a:pt x="1000" y="3887"/>
                  </a:lnTo>
                  <a:lnTo>
                    <a:pt x="949" y="3888"/>
                  </a:lnTo>
                  <a:lnTo>
                    <a:pt x="899" y="3893"/>
                  </a:lnTo>
                  <a:lnTo>
                    <a:pt x="848" y="3900"/>
                  </a:lnTo>
                  <a:lnTo>
                    <a:pt x="799" y="3910"/>
                  </a:lnTo>
                  <a:lnTo>
                    <a:pt x="751" y="3923"/>
                  </a:lnTo>
                  <a:lnTo>
                    <a:pt x="704" y="3938"/>
                  </a:lnTo>
                  <a:lnTo>
                    <a:pt x="657" y="3956"/>
                  </a:lnTo>
                  <a:lnTo>
                    <a:pt x="612" y="3977"/>
                  </a:lnTo>
                  <a:lnTo>
                    <a:pt x="568" y="4000"/>
                  </a:lnTo>
                  <a:lnTo>
                    <a:pt x="525" y="4024"/>
                  </a:lnTo>
                  <a:lnTo>
                    <a:pt x="483" y="4051"/>
                  </a:lnTo>
                  <a:lnTo>
                    <a:pt x="443" y="4081"/>
                  </a:lnTo>
                  <a:lnTo>
                    <a:pt x="402" y="4114"/>
                  </a:lnTo>
                  <a:lnTo>
                    <a:pt x="366" y="4147"/>
                  </a:lnTo>
                  <a:lnTo>
                    <a:pt x="329" y="4182"/>
                  </a:lnTo>
                  <a:lnTo>
                    <a:pt x="294" y="4220"/>
                  </a:lnTo>
                  <a:lnTo>
                    <a:pt x="262" y="4261"/>
                  </a:lnTo>
                  <a:lnTo>
                    <a:pt x="229" y="4302"/>
                  </a:lnTo>
                  <a:lnTo>
                    <a:pt x="200" y="4344"/>
                  </a:lnTo>
                  <a:lnTo>
                    <a:pt x="172" y="4389"/>
                  </a:lnTo>
                  <a:lnTo>
                    <a:pt x="146" y="4435"/>
                  </a:lnTo>
                  <a:lnTo>
                    <a:pt x="122" y="4482"/>
                  </a:lnTo>
                  <a:lnTo>
                    <a:pt x="100" y="4532"/>
                  </a:lnTo>
                  <a:lnTo>
                    <a:pt x="79" y="4582"/>
                  </a:lnTo>
                  <a:lnTo>
                    <a:pt x="61" y="4634"/>
                  </a:lnTo>
                  <a:lnTo>
                    <a:pt x="46" y="4687"/>
                  </a:lnTo>
                  <a:lnTo>
                    <a:pt x="32" y="4741"/>
                  </a:lnTo>
                  <a:lnTo>
                    <a:pt x="21" y="4795"/>
                  </a:lnTo>
                  <a:lnTo>
                    <a:pt x="12" y="4851"/>
                  </a:lnTo>
                  <a:lnTo>
                    <a:pt x="6" y="4907"/>
                  </a:lnTo>
                  <a:lnTo>
                    <a:pt x="1" y="4965"/>
                  </a:lnTo>
                  <a:lnTo>
                    <a:pt x="0" y="5023"/>
                  </a:lnTo>
                  <a:lnTo>
                    <a:pt x="0" y="5861"/>
                  </a:lnTo>
                  <a:lnTo>
                    <a:pt x="1" y="5919"/>
                  </a:lnTo>
                  <a:lnTo>
                    <a:pt x="6" y="5977"/>
                  </a:lnTo>
                  <a:lnTo>
                    <a:pt x="12" y="6033"/>
                  </a:lnTo>
                  <a:lnTo>
                    <a:pt x="21" y="6089"/>
                  </a:lnTo>
                  <a:lnTo>
                    <a:pt x="32" y="6144"/>
                  </a:lnTo>
                  <a:lnTo>
                    <a:pt x="46" y="6198"/>
                  </a:lnTo>
                  <a:lnTo>
                    <a:pt x="61" y="6250"/>
                  </a:lnTo>
                  <a:lnTo>
                    <a:pt x="79" y="6302"/>
                  </a:lnTo>
                  <a:lnTo>
                    <a:pt x="100" y="6352"/>
                  </a:lnTo>
                  <a:lnTo>
                    <a:pt x="122" y="6402"/>
                  </a:lnTo>
                  <a:lnTo>
                    <a:pt x="146" y="6449"/>
                  </a:lnTo>
                  <a:lnTo>
                    <a:pt x="172" y="6495"/>
                  </a:lnTo>
                  <a:lnTo>
                    <a:pt x="200" y="6539"/>
                  </a:lnTo>
                  <a:lnTo>
                    <a:pt x="229" y="6583"/>
                  </a:lnTo>
                  <a:lnTo>
                    <a:pt x="260" y="6624"/>
                  </a:lnTo>
                  <a:lnTo>
                    <a:pt x="294" y="6663"/>
                  </a:lnTo>
                  <a:lnTo>
                    <a:pt x="329" y="6701"/>
                  </a:lnTo>
                  <a:lnTo>
                    <a:pt x="365" y="6737"/>
                  </a:lnTo>
                  <a:lnTo>
                    <a:pt x="402" y="6770"/>
                  </a:lnTo>
                  <a:lnTo>
                    <a:pt x="443" y="6802"/>
                  </a:lnTo>
                  <a:lnTo>
                    <a:pt x="483" y="6832"/>
                  </a:lnTo>
                  <a:lnTo>
                    <a:pt x="524" y="6860"/>
                  </a:lnTo>
                  <a:lnTo>
                    <a:pt x="568" y="6885"/>
                  </a:lnTo>
                  <a:lnTo>
                    <a:pt x="612" y="6908"/>
                  </a:lnTo>
                  <a:lnTo>
                    <a:pt x="657" y="6928"/>
                  </a:lnTo>
                  <a:lnTo>
                    <a:pt x="704" y="6946"/>
                  </a:lnTo>
                  <a:lnTo>
                    <a:pt x="751" y="6961"/>
                  </a:lnTo>
                  <a:lnTo>
                    <a:pt x="799" y="6974"/>
                  </a:lnTo>
                  <a:lnTo>
                    <a:pt x="848" y="6984"/>
                  </a:lnTo>
                  <a:lnTo>
                    <a:pt x="898" y="6992"/>
                  </a:lnTo>
                  <a:lnTo>
                    <a:pt x="949" y="6995"/>
                  </a:lnTo>
                  <a:lnTo>
                    <a:pt x="1000" y="6998"/>
                  </a:lnTo>
                  <a:lnTo>
                    <a:pt x="7670" y="6998"/>
                  </a:lnTo>
                  <a:lnTo>
                    <a:pt x="7721" y="6995"/>
                  </a:lnTo>
                  <a:lnTo>
                    <a:pt x="7771" y="6992"/>
                  </a:lnTo>
                  <a:lnTo>
                    <a:pt x="7822" y="6984"/>
                  </a:lnTo>
                  <a:lnTo>
                    <a:pt x="7871" y="6974"/>
                  </a:lnTo>
                  <a:lnTo>
                    <a:pt x="7919" y="6961"/>
                  </a:lnTo>
                  <a:lnTo>
                    <a:pt x="7966" y="6946"/>
                  </a:lnTo>
                  <a:lnTo>
                    <a:pt x="8013" y="6928"/>
                  </a:lnTo>
                  <a:lnTo>
                    <a:pt x="8058" y="6908"/>
                  </a:lnTo>
                  <a:lnTo>
                    <a:pt x="8102" y="6885"/>
                  </a:lnTo>
                  <a:lnTo>
                    <a:pt x="8145" y="6860"/>
                  </a:lnTo>
                  <a:lnTo>
                    <a:pt x="8187" y="6832"/>
                  </a:lnTo>
                  <a:lnTo>
                    <a:pt x="8227" y="6802"/>
                  </a:lnTo>
                  <a:lnTo>
                    <a:pt x="8267" y="6770"/>
                  </a:lnTo>
                  <a:lnTo>
                    <a:pt x="8305" y="6737"/>
                  </a:lnTo>
                  <a:lnTo>
                    <a:pt x="8341" y="6701"/>
                  </a:lnTo>
                  <a:lnTo>
                    <a:pt x="8376" y="6663"/>
                  </a:lnTo>
                  <a:lnTo>
                    <a:pt x="8410" y="6624"/>
                  </a:lnTo>
                  <a:lnTo>
                    <a:pt x="8441" y="6583"/>
                  </a:lnTo>
                  <a:lnTo>
                    <a:pt x="8470" y="6539"/>
                  </a:lnTo>
                  <a:lnTo>
                    <a:pt x="8498" y="6495"/>
                  </a:lnTo>
                  <a:lnTo>
                    <a:pt x="8524" y="6449"/>
                  </a:lnTo>
                  <a:lnTo>
                    <a:pt x="8548" y="6402"/>
                  </a:lnTo>
                  <a:lnTo>
                    <a:pt x="8570" y="6352"/>
                  </a:lnTo>
                  <a:lnTo>
                    <a:pt x="8591" y="6302"/>
                  </a:lnTo>
                  <a:lnTo>
                    <a:pt x="8609" y="6250"/>
                  </a:lnTo>
                  <a:lnTo>
                    <a:pt x="8624" y="6198"/>
                  </a:lnTo>
                  <a:lnTo>
                    <a:pt x="8638" y="6144"/>
                  </a:lnTo>
                  <a:lnTo>
                    <a:pt x="8649" y="6089"/>
                  </a:lnTo>
                  <a:lnTo>
                    <a:pt x="8658" y="6033"/>
                  </a:lnTo>
                  <a:lnTo>
                    <a:pt x="8664" y="5977"/>
                  </a:lnTo>
                  <a:lnTo>
                    <a:pt x="8669" y="5919"/>
                  </a:lnTo>
                  <a:lnTo>
                    <a:pt x="8670" y="5861"/>
                  </a:lnTo>
                  <a:lnTo>
                    <a:pt x="8670" y="5751"/>
                  </a:lnTo>
                  <a:lnTo>
                    <a:pt x="8672" y="5639"/>
                  </a:lnTo>
                  <a:lnTo>
                    <a:pt x="8675" y="5525"/>
                  </a:lnTo>
                  <a:lnTo>
                    <a:pt x="8680" y="5410"/>
                  </a:lnTo>
                  <a:lnTo>
                    <a:pt x="8687" y="5294"/>
                  </a:lnTo>
                  <a:lnTo>
                    <a:pt x="8695" y="5177"/>
                  </a:lnTo>
                  <a:lnTo>
                    <a:pt x="8704" y="5060"/>
                  </a:lnTo>
                  <a:lnTo>
                    <a:pt x="8714" y="4943"/>
                  </a:lnTo>
                  <a:lnTo>
                    <a:pt x="8727" y="4826"/>
                  </a:lnTo>
                  <a:lnTo>
                    <a:pt x="8742" y="4710"/>
                  </a:lnTo>
                  <a:lnTo>
                    <a:pt x="8757" y="4595"/>
                  </a:lnTo>
                  <a:lnTo>
                    <a:pt x="8775" y="4482"/>
                  </a:lnTo>
                  <a:lnTo>
                    <a:pt x="8795" y="4371"/>
                  </a:lnTo>
                  <a:lnTo>
                    <a:pt x="8815" y="4262"/>
                  </a:lnTo>
                  <a:lnTo>
                    <a:pt x="8838" y="4155"/>
                  </a:lnTo>
                  <a:lnTo>
                    <a:pt x="8863" y="4051"/>
                  </a:lnTo>
                  <a:lnTo>
                    <a:pt x="8890" y="3952"/>
                  </a:lnTo>
                  <a:lnTo>
                    <a:pt x="8918" y="3855"/>
                  </a:lnTo>
                  <a:lnTo>
                    <a:pt x="8949" y="3763"/>
                  </a:lnTo>
                  <a:lnTo>
                    <a:pt x="8983" y="3676"/>
                  </a:lnTo>
                  <a:lnTo>
                    <a:pt x="9017" y="3593"/>
                  </a:lnTo>
                  <a:lnTo>
                    <a:pt x="9055" y="3515"/>
                  </a:lnTo>
                  <a:lnTo>
                    <a:pt x="9094" y="3444"/>
                  </a:lnTo>
                  <a:lnTo>
                    <a:pt x="9135" y="3377"/>
                  </a:lnTo>
                  <a:lnTo>
                    <a:pt x="9179" y="3318"/>
                  </a:lnTo>
                  <a:lnTo>
                    <a:pt x="9224" y="3265"/>
                  </a:lnTo>
                  <a:lnTo>
                    <a:pt x="9273" y="3220"/>
                  </a:lnTo>
                  <a:lnTo>
                    <a:pt x="9323" y="3181"/>
                  </a:lnTo>
                  <a:lnTo>
                    <a:pt x="9376" y="3151"/>
                  </a:lnTo>
                  <a:lnTo>
                    <a:pt x="9431" y="3129"/>
                  </a:lnTo>
                  <a:lnTo>
                    <a:pt x="9488" y="3115"/>
                  </a:lnTo>
                  <a:lnTo>
                    <a:pt x="9548" y="31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A911D5FA-F6B4-4482-BED8-E224E410F4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57450" y="136525"/>
              <a:ext cx="6832600" cy="2776538"/>
            </a:xfrm>
            <a:custGeom>
              <a:avLst/>
              <a:gdLst>
                <a:gd name="T0" fmla="*/ 16369 w 17218"/>
                <a:gd name="T1" fmla="*/ 3098 h 6997"/>
                <a:gd name="T2" fmla="*/ 16606 w 17218"/>
                <a:gd name="T3" fmla="*/ 3021 h 6997"/>
                <a:gd name="T4" fmla="*/ 16814 w 17218"/>
                <a:gd name="T5" fmla="*/ 2884 h 6997"/>
                <a:gd name="T6" fmla="*/ 16988 w 17218"/>
                <a:gd name="T7" fmla="*/ 2696 h 6997"/>
                <a:gd name="T8" fmla="*/ 17118 w 17218"/>
                <a:gd name="T9" fmla="*/ 2466 h 6997"/>
                <a:gd name="T10" fmla="*/ 17197 w 17218"/>
                <a:gd name="T11" fmla="*/ 2202 h 6997"/>
                <a:gd name="T12" fmla="*/ 17218 w 17218"/>
                <a:gd name="T13" fmla="*/ 1137 h 6997"/>
                <a:gd name="T14" fmla="*/ 17185 w 17218"/>
                <a:gd name="T15" fmla="*/ 853 h 6997"/>
                <a:gd name="T16" fmla="*/ 17096 w 17218"/>
                <a:gd name="T17" fmla="*/ 596 h 6997"/>
                <a:gd name="T18" fmla="*/ 16956 w 17218"/>
                <a:gd name="T19" fmla="*/ 373 h 6997"/>
                <a:gd name="T20" fmla="*/ 16775 w 17218"/>
                <a:gd name="T21" fmla="*/ 195 h 6997"/>
                <a:gd name="T22" fmla="*/ 16561 w 17218"/>
                <a:gd name="T23" fmla="*/ 69 h 6997"/>
                <a:gd name="T24" fmla="*/ 16319 w 17218"/>
                <a:gd name="T25" fmla="*/ 6 h 6997"/>
                <a:gd name="T26" fmla="*/ 9445 w 17218"/>
                <a:gd name="T27" fmla="*/ 6 h 6997"/>
                <a:gd name="T28" fmla="*/ 9205 w 17218"/>
                <a:gd name="T29" fmla="*/ 69 h 6997"/>
                <a:gd name="T30" fmla="*/ 8989 w 17218"/>
                <a:gd name="T31" fmla="*/ 195 h 6997"/>
                <a:gd name="T32" fmla="*/ 8808 w 17218"/>
                <a:gd name="T33" fmla="*/ 373 h 6997"/>
                <a:gd name="T34" fmla="*/ 8669 w 17218"/>
                <a:gd name="T35" fmla="*/ 596 h 6997"/>
                <a:gd name="T36" fmla="*/ 8580 w 17218"/>
                <a:gd name="T37" fmla="*/ 853 h 6997"/>
                <a:gd name="T38" fmla="*/ 8548 w 17218"/>
                <a:gd name="T39" fmla="*/ 1137 h 6997"/>
                <a:gd name="T40" fmla="*/ 8531 w 17218"/>
                <a:gd name="T41" fmla="*/ 1703 h 6997"/>
                <a:gd name="T42" fmla="*/ 8476 w 17218"/>
                <a:gd name="T43" fmla="*/ 2287 h 6997"/>
                <a:gd name="T44" fmla="*/ 8380 w 17218"/>
                <a:gd name="T45" fmla="*/ 2843 h 6997"/>
                <a:gd name="T46" fmla="*/ 8235 w 17218"/>
                <a:gd name="T47" fmla="*/ 3322 h 6997"/>
                <a:gd name="T48" fmla="*/ 8039 w 17218"/>
                <a:gd name="T49" fmla="*/ 3679 h 6997"/>
                <a:gd name="T50" fmla="*/ 7787 w 17218"/>
                <a:gd name="T51" fmla="*/ 3869 h 6997"/>
                <a:gd name="T52" fmla="*/ 897 w 17218"/>
                <a:gd name="T53" fmla="*/ 3893 h 6997"/>
                <a:gd name="T54" fmla="*/ 657 w 17218"/>
                <a:gd name="T55" fmla="*/ 3956 h 6997"/>
                <a:gd name="T56" fmla="*/ 441 w 17218"/>
                <a:gd name="T57" fmla="*/ 4081 h 6997"/>
                <a:gd name="T58" fmla="*/ 260 w 17218"/>
                <a:gd name="T59" fmla="*/ 4260 h 6997"/>
                <a:gd name="T60" fmla="*/ 121 w 17218"/>
                <a:gd name="T61" fmla="*/ 4483 h 6997"/>
                <a:gd name="T62" fmla="*/ 32 w 17218"/>
                <a:gd name="T63" fmla="*/ 4740 h 6997"/>
                <a:gd name="T64" fmla="*/ 0 w 17218"/>
                <a:gd name="T65" fmla="*/ 5023 h 6997"/>
                <a:gd name="T66" fmla="*/ 21 w 17218"/>
                <a:gd name="T67" fmla="*/ 6089 h 6997"/>
                <a:gd name="T68" fmla="*/ 99 w 17218"/>
                <a:gd name="T69" fmla="*/ 6352 h 6997"/>
                <a:gd name="T70" fmla="*/ 229 w 17218"/>
                <a:gd name="T71" fmla="*/ 6583 h 6997"/>
                <a:gd name="T72" fmla="*/ 402 w 17218"/>
                <a:gd name="T73" fmla="*/ 6771 h 6997"/>
                <a:gd name="T74" fmla="*/ 611 w 17218"/>
                <a:gd name="T75" fmla="*/ 6908 h 6997"/>
                <a:gd name="T76" fmla="*/ 848 w 17218"/>
                <a:gd name="T77" fmla="*/ 6985 h 6997"/>
                <a:gd name="T78" fmla="*/ 7721 w 17218"/>
                <a:gd name="T79" fmla="*/ 6996 h 6997"/>
                <a:gd name="T80" fmla="*/ 7966 w 17218"/>
                <a:gd name="T81" fmla="*/ 6946 h 6997"/>
                <a:gd name="T82" fmla="*/ 8187 w 17218"/>
                <a:gd name="T83" fmla="*/ 6832 h 6997"/>
                <a:gd name="T84" fmla="*/ 8375 w 17218"/>
                <a:gd name="T85" fmla="*/ 6663 h 6997"/>
                <a:gd name="T86" fmla="*/ 8524 w 17218"/>
                <a:gd name="T87" fmla="*/ 6450 h 6997"/>
                <a:gd name="T88" fmla="*/ 8624 w 17218"/>
                <a:gd name="T89" fmla="*/ 6198 h 6997"/>
                <a:gd name="T90" fmla="*/ 8667 w 17218"/>
                <a:gd name="T91" fmla="*/ 5919 h 6997"/>
                <a:gd name="T92" fmla="*/ 8680 w 17218"/>
                <a:gd name="T93" fmla="*/ 5410 h 6997"/>
                <a:gd name="T94" fmla="*/ 8727 w 17218"/>
                <a:gd name="T95" fmla="*/ 4825 h 6997"/>
                <a:gd name="T96" fmla="*/ 8815 w 17218"/>
                <a:gd name="T97" fmla="*/ 4261 h 6997"/>
                <a:gd name="T98" fmla="*/ 8949 w 17218"/>
                <a:gd name="T99" fmla="*/ 3763 h 6997"/>
                <a:gd name="T100" fmla="*/ 9135 w 17218"/>
                <a:gd name="T101" fmla="*/ 3378 h 6997"/>
                <a:gd name="T102" fmla="*/ 9374 w 17218"/>
                <a:gd name="T103" fmla="*/ 3151 h 6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218" h="6997">
                  <a:moveTo>
                    <a:pt x="9547" y="3111"/>
                  </a:moveTo>
                  <a:lnTo>
                    <a:pt x="16218" y="3111"/>
                  </a:lnTo>
                  <a:lnTo>
                    <a:pt x="16269" y="3109"/>
                  </a:lnTo>
                  <a:lnTo>
                    <a:pt x="16319" y="3105"/>
                  </a:lnTo>
                  <a:lnTo>
                    <a:pt x="16369" y="3098"/>
                  </a:lnTo>
                  <a:lnTo>
                    <a:pt x="16419" y="3088"/>
                  </a:lnTo>
                  <a:lnTo>
                    <a:pt x="16467" y="3075"/>
                  </a:lnTo>
                  <a:lnTo>
                    <a:pt x="16514" y="3059"/>
                  </a:lnTo>
                  <a:lnTo>
                    <a:pt x="16561" y="3042"/>
                  </a:lnTo>
                  <a:lnTo>
                    <a:pt x="16606" y="3021"/>
                  </a:lnTo>
                  <a:lnTo>
                    <a:pt x="16650" y="2998"/>
                  </a:lnTo>
                  <a:lnTo>
                    <a:pt x="16693" y="2973"/>
                  </a:lnTo>
                  <a:lnTo>
                    <a:pt x="16735" y="2945"/>
                  </a:lnTo>
                  <a:lnTo>
                    <a:pt x="16775" y="2916"/>
                  </a:lnTo>
                  <a:lnTo>
                    <a:pt x="16814" y="2884"/>
                  </a:lnTo>
                  <a:lnTo>
                    <a:pt x="16852" y="2850"/>
                  </a:lnTo>
                  <a:lnTo>
                    <a:pt x="16889" y="2814"/>
                  </a:lnTo>
                  <a:lnTo>
                    <a:pt x="16923" y="2776"/>
                  </a:lnTo>
                  <a:lnTo>
                    <a:pt x="16956" y="2737"/>
                  </a:lnTo>
                  <a:lnTo>
                    <a:pt x="16988" y="2696"/>
                  </a:lnTo>
                  <a:lnTo>
                    <a:pt x="17018" y="2653"/>
                  </a:lnTo>
                  <a:lnTo>
                    <a:pt x="17046" y="2609"/>
                  </a:lnTo>
                  <a:lnTo>
                    <a:pt x="17072" y="2563"/>
                  </a:lnTo>
                  <a:lnTo>
                    <a:pt x="17096" y="2514"/>
                  </a:lnTo>
                  <a:lnTo>
                    <a:pt x="17118" y="2466"/>
                  </a:lnTo>
                  <a:lnTo>
                    <a:pt x="17138" y="2416"/>
                  </a:lnTo>
                  <a:lnTo>
                    <a:pt x="17156" y="2364"/>
                  </a:lnTo>
                  <a:lnTo>
                    <a:pt x="17172" y="2311"/>
                  </a:lnTo>
                  <a:lnTo>
                    <a:pt x="17185" y="2257"/>
                  </a:lnTo>
                  <a:lnTo>
                    <a:pt x="17197" y="2202"/>
                  </a:lnTo>
                  <a:lnTo>
                    <a:pt x="17206" y="2147"/>
                  </a:lnTo>
                  <a:lnTo>
                    <a:pt x="17212" y="2089"/>
                  </a:lnTo>
                  <a:lnTo>
                    <a:pt x="17216" y="2032"/>
                  </a:lnTo>
                  <a:lnTo>
                    <a:pt x="17218" y="1975"/>
                  </a:lnTo>
                  <a:lnTo>
                    <a:pt x="17218" y="1137"/>
                  </a:lnTo>
                  <a:lnTo>
                    <a:pt x="17216" y="1079"/>
                  </a:lnTo>
                  <a:lnTo>
                    <a:pt x="17212" y="1021"/>
                  </a:lnTo>
                  <a:lnTo>
                    <a:pt x="17206" y="964"/>
                  </a:lnTo>
                  <a:lnTo>
                    <a:pt x="17197" y="909"/>
                  </a:lnTo>
                  <a:lnTo>
                    <a:pt x="17185" y="853"/>
                  </a:lnTo>
                  <a:lnTo>
                    <a:pt x="17172" y="799"/>
                  </a:lnTo>
                  <a:lnTo>
                    <a:pt x="17157" y="747"/>
                  </a:lnTo>
                  <a:lnTo>
                    <a:pt x="17138" y="695"/>
                  </a:lnTo>
                  <a:lnTo>
                    <a:pt x="17118" y="646"/>
                  </a:lnTo>
                  <a:lnTo>
                    <a:pt x="17096" y="596"/>
                  </a:lnTo>
                  <a:lnTo>
                    <a:pt x="17072" y="548"/>
                  </a:lnTo>
                  <a:lnTo>
                    <a:pt x="17046" y="502"/>
                  </a:lnTo>
                  <a:lnTo>
                    <a:pt x="17018" y="458"/>
                  </a:lnTo>
                  <a:lnTo>
                    <a:pt x="16988" y="415"/>
                  </a:lnTo>
                  <a:lnTo>
                    <a:pt x="16956" y="373"/>
                  </a:lnTo>
                  <a:lnTo>
                    <a:pt x="16923" y="334"/>
                  </a:lnTo>
                  <a:lnTo>
                    <a:pt x="16889" y="296"/>
                  </a:lnTo>
                  <a:lnTo>
                    <a:pt x="16852" y="261"/>
                  </a:lnTo>
                  <a:lnTo>
                    <a:pt x="16814" y="226"/>
                  </a:lnTo>
                  <a:lnTo>
                    <a:pt x="16775" y="195"/>
                  </a:lnTo>
                  <a:lnTo>
                    <a:pt x="16735" y="165"/>
                  </a:lnTo>
                  <a:lnTo>
                    <a:pt x="16693" y="138"/>
                  </a:lnTo>
                  <a:lnTo>
                    <a:pt x="16650" y="113"/>
                  </a:lnTo>
                  <a:lnTo>
                    <a:pt x="16606" y="90"/>
                  </a:lnTo>
                  <a:lnTo>
                    <a:pt x="16561" y="69"/>
                  </a:lnTo>
                  <a:lnTo>
                    <a:pt x="16514" y="52"/>
                  </a:lnTo>
                  <a:lnTo>
                    <a:pt x="16467" y="36"/>
                  </a:lnTo>
                  <a:lnTo>
                    <a:pt x="16419" y="23"/>
                  </a:lnTo>
                  <a:lnTo>
                    <a:pt x="16369" y="13"/>
                  </a:lnTo>
                  <a:lnTo>
                    <a:pt x="16319" y="6"/>
                  </a:lnTo>
                  <a:lnTo>
                    <a:pt x="16269" y="1"/>
                  </a:lnTo>
                  <a:lnTo>
                    <a:pt x="16218" y="0"/>
                  </a:lnTo>
                  <a:lnTo>
                    <a:pt x="9547" y="0"/>
                  </a:lnTo>
                  <a:lnTo>
                    <a:pt x="9497" y="1"/>
                  </a:lnTo>
                  <a:lnTo>
                    <a:pt x="9445" y="6"/>
                  </a:lnTo>
                  <a:lnTo>
                    <a:pt x="9396" y="13"/>
                  </a:lnTo>
                  <a:lnTo>
                    <a:pt x="9347" y="23"/>
                  </a:lnTo>
                  <a:lnTo>
                    <a:pt x="9299" y="36"/>
                  </a:lnTo>
                  <a:lnTo>
                    <a:pt x="9252" y="52"/>
                  </a:lnTo>
                  <a:lnTo>
                    <a:pt x="9205" y="69"/>
                  </a:lnTo>
                  <a:lnTo>
                    <a:pt x="9160" y="90"/>
                  </a:lnTo>
                  <a:lnTo>
                    <a:pt x="9115" y="113"/>
                  </a:lnTo>
                  <a:lnTo>
                    <a:pt x="9072" y="138"/>
                  </a:lnTo>
                  <a:lnTo>
                    <a:pt x="9030" y="165"/>
                  </a:lnTo>
                  <a:lnTo>
                    <a:pt x="8989" y="195"/>
                  </a:lnTo>
                  <a:lnTo>
                    <a:pt x="8950" y="226"/>
                  </a:lnTo>
                  <a:lnTo>
                    <a:pt x="8912" y="261"/>
                  </a:lnTo>
                  <a:lnTo>
                    <a:pt x="8877" y="296"/>
                  </a:lnTo>
                  <a:lnTo>
                    <a:pt x="8841" y="334"/>
                  </a:lnTo>
                  <a:lnTo>
                    <a:pt x="8808" y="373"/>
                  </a:lnTo>
                  <a:lnTo>
                    <a:pt x="8777" y="415"/>
                  </a:lnTo>
                  <a:lnTo>
                    <a:pt x="8747" y="457"/>
                  </a:lnTo>
                  <a:lnTo>
                    <a:pt x="8720" y="502"/>
                  </a:lnTo>
                  <a:lnTo>
                    <a:pt x="8694" y="548"/>
                  </a:lnTo>
                  <a:lnTo>
                    <a:pt x="8669" y="596"/>
                  </a:lnTo>
                  <a:lnTo>
                    <a:pt x="8647" y="644"/>
                  </a:lnTo>
                  <a:lnTo>
                    <a:pt x="8627" y="695"/>
                  </a:lnTo>
                  <a:lnTo>
                    <a:pt x="8609" y="747"/>
                  </a:lnTo>
                  <a:lnTo>
                    <a:pt x="8593" y="799"/>
                  </a:lnTo>
                  <a:lnTo>
                    <a:pt x="8580" y="853"/>
                  </a:lnTo>
                  <a:lnTo>
                    <a:pt x="8569" y="909"/>
                  </a:lnTo>
                  <a:lnTo>
                    <a:pt x="8559" y="964"/>
                  </a:lnTo>
                  <a:lnTo>
                    <a:pt x="8554" y="1021"/>
                  </a:lnTo>
                  <a:lnTo>
                    <a:pt x="8549" y="1079"/>
                  </a:lnTo>
                  <a:lnTo>
                    <a:pt x="8548" y="1137"/>
                  </a:lnTo>
                  <a:lnTo>
                    <a:pt x="8548" y="1246"/>
                  </a:lnTo>
                  <a:lnTo>
                    <a:pt x="8546" y="1359"/>
                  </a:lnTo>
                  <a:lnTo>
                    <a:pt x="8542" y="1473"/>
                  </a:lnTo>
                  <a:lnTo>
                    <a:pt x="8538" y="1587"/>
                  </a:lnTo>
                  <a:lnTo>
                    <a:pt x="8531" y="1703"/>
                  </a:lnTo>
                  <a:lnTo>
                    <a:pt x="8523" y="1821"/>
                  </a:lnTo>
                  <a:lnTo>
                    <a:pt x="8514" y="1938"/>
                  </a:lnTo>
                  <a:lnTo>
                    <a:pt x="8503" y="2055"/>
                  </a:lnTo>
                  <a:lnTo>
                    <a:pt x="8491" y="2172"/>
                  </a:lnTo>
                  <a:lnTo>
                    <a:pt x="8476" y="2287"/>
                  </a:lnTo>
                  <a:lnTo>
                    <a:pt x="8460" y="2402"/>
                  </a:lnTo>
                  <a:lnTo>
                    <a:pt x="8443" y="2516"/>
                  </a:lnTo>
                  <a:lnTo>
                    <a:pt x="8423" y="2627"/>
                  </a:lnTo>
                  <a:lnTo>
                    <a:pt x="8402" y="2736"/>
                  </a:lnTo>
                  <a:lnTo>
                    <a:pt x="8380" y="2843"/>
                  </a:lnTo>
                  <a:lnTo>
                    <a:pt x="8354" y="2946"/>
                  </a:lnTo>
                  <a:lnTo>
                    <a:pt x="8327" y="3046"/>
                  </a:lnTo>
                  <a:lnTo>
                    <a:pt x="8298" y="3143"/>
                  </a:lnTo>
                  <a:lnTo>
                    <a:pt x="8268" y="3235"/>
                  </a:lnTo>
                  <a:lnTo>
                    <a:pt x="8235" y="3322"/>
                  </a:lnTo>
                  <a:lnTo>
                    <a:pt x="8200" y="3405"/>
                  </a:lnTo>
                  <a:lnTo>
                    <a:pt x="8163" y="3483"/>
                  </a:lnTo>
                  <a:lnTo>
                    <a:pt x="8124" y="3554"/>
                  </a:lnTo>
                  <a:lnTo>
                    <a:pt x="8083" y="3619"/>
                  </a:lnTo>
                  <a:lnTo>
                    <a:pt x="8039" y="3679"/>
                  </a:lnTo>
                  <a:lnTo>
                    <a:pt x="7993" y="3732"/>
                  </a:lnTo>
                  <a:lnTo>
                    <a:pt x="7945" y="3778"/>
                  </a:lnTo>
                  <a:lnTo>
                    <a:pt x="7895" y="3816"/>
                  </a:lnTo>
                  <a:lnTo>
                    <a:pt x="7842" y="3847"/>
                  </a:lnTo>
                  <a:lnTo>
                    <a:pt x="7787" y="3869"/>
                  </a:lnTo>
                  <a:lnTo>
                    <a:pt x="7730" y="3882"/>
                  </a:lnTo>
                  <a:lnTo>
                    <a:pt x="7669" y="3887"/>
                  </a:lnTo>
                  <a:lnTo>
                    <a:pt x="999" y="3887"/>
                  </a:lnTo>
                  <a:lnTo>
                    <a:pt x="948" y="3888"/>
                  </a:lnTo>
                  <a:lnTo>
                    <a:pt x="897" y="3893"/>
                  </a:lnTo>
                  <a:lnTo>
                    <a:pt x="848" y="3900"/>
                  </a:lnTo>
                  <a:lnTo>
                    <a:pt x="799" y="3910"/>
                  </a:lnTo>
                  <a:lnTo>
                    <a:pt x="751" y="3923"/>
                  </a:lnTo>
                  <a:lnTo>
                    <a:pt x="704" y="3939"/>
                  </a:lnTo>
                  <a:lnTo>
                    <a:pt x="657" y="3956"/>
                  </a:lnTo>
                  <a:lnTo>
                    <a:pt x="612" y="3977"/>
                  </a:lnTo>
                  <a:lnTo>
                    <a:pt x="567" y="4000"/>
                  </a:lnTo>
                  <a:lnTo>
                    <a:pt x="524" y="4025"/>
                  </a:lnTo>
                  <a:lnTo>
                    <a:pt x="482" y="4052"/>
                  </a:lnTo>
                  <a:lnTo>
                    <a:pt x="441" y="4081"/>
                  </a:lnTo>
                  <a:lnTo>
                    <a:pt x="402" y="4113"/>
                  </a:lnTo>
                  <a:lnTo>
                    <a:pt x="364" y="4148"/>
                  </a:lnTo>
                  <a:lnTo>
                    <a:pt x="329" y="4183"/>
                  </a:lnTo>
                  <a:lnTo>
                    <a:pt x="293" y="4221"/>
                  </a:lnTo>
                  <a:lnTo>
                    <a:pt x="260" y="4260"/>
                  </a:lnTo>
                  <a:lnTo>
                    <a:pt x="229" y="4302"/>
                  </a:lnTo>
                  <a:lnTo>
                    <a:pt x="199" y="4344"/>
                  </a:lnTo>
                  <a:lnTo>
                    <a:pt x="172" y="4389"/>
                  </a:lnTo>
                  <a:lnTo>
                    <a:pt x="146" y="4435"/>
                  </a:lnTo>
                  <a:lnTo>
                    <a:pt x="121" y="4483"/>
                  </a:lnTo>
                  <a:lnTo>
                    <a:pt x="99" y="4531"/>
                  </a:lnTo>
                  <a:lnTo>
                    <a:pt x="79" y="4582"/>
                  </a:lnTo>
                  <a:lnTo>
                    <a:pt x="61" y="4634"/>
                  </a:lnTo>
                  <a:lnTo>
                    <a:pt x="45" y="4686"/>
                  </a:lnTo>
                  <a:lnTo>
                    <a:pt x="32" y="4740"/>
                  </a:lnTo>
                  <a:lnTo>
                    <a:pt x="21" y="4796"/>
                  </a:lnTo>
                  <a:lnTo>
                    <a:pt x="11" y="4851"/>
                  </a:lnTo>
                  <a:lnTo>
                    <a:pt x="6" y="4908"/>
                  </a:lnTo>
                  <a:lnTo>
                    <a:pt x="1" y="4966"/>
                  </a:lnTo>
                  <a:lnTo>
                    <a:pt x="0" y="5023"/>
                  </a:lnTo>
                  <a:lnTo>
                    <a:pt x="0" y="5860"/>
                  </a:lnTo>
                  <a:lnTo>
                    <a:pt x="1" y="5919"/>
                  </a:lnTo>
                  <a:lnTo>
                    <a:pt x="6" y="5976"/>
                  </a:lnTo>
                  <a:lnTo>
                    <a:pt x="11" y="6034"/>
                  </a:lnTo>
                  <a:lnTo>
                    <a:pt x="21" y="6089"/>
                  </a:lnTo>
                  <a:lnTo>
                    <a:pt x="32" y="6144"/>
                  </a:lnTo>
                  <a:lnTo>
                    <a:pt x="45" y="6198"/>
                  </a:lnTo>
                  <a:lnTo>
                    <a:pt x="61" y="6251"/>
                  </a:lnTo>
                  <a:lnTo>
                    <a:pt x="79" y="6303"/>
                  </a:lnTo>
                  <a:lnTo>
                    <a:pt x="99" y="6352"/>
                  </a:lnTo>
                  <a:lnTo>
                    <a:pt x="121" y="6401"/>
                  </a:lnTo>
                  <a:lnTo>
                    <a:pt x="146" y="6450"/>
                  </a:lnTo>
                  <a:lnTo>
                    <a:pt x="171" y="6496"/>
                  </a:lnTo>
                  <a:lnTo>
                    <a:pt x="199" y="6539"/>
                  </a:lnTo>
                  <a:lnTo>
                    <a:pt x="229" y="6583"/>
                  </a:lnTo>
                  <a:lnTo>
                    <a:pt x="260" y="6624"/>
                  </a:lnTo>
                  <a:lnTo>
                    <a:pt x="293" y="6663"/>
                  </a:lnTo>
                  <a:lnTo>
                    <a:pt x="329" y="6701"/>
                  </a:lnTo>
                  <a:lnTo>
                    <a:pt x="364" y="6737"/>
                  </a:lnTo>
                  <a:lnTo>
                    <a:pt x="402" y="6771"/>
                  </a:lnTo>
                  <a:lnTo>
                    <a:pt x="441" y="6802"/>
                  </a:lnTo>
                  <a:lnTo>
                    <a:pt x="482" y="6832"/>
                  </a:lnTo>
                  <a:lnTo>
                    <a:pt x="524" y="6860"/>
                  </a:lnTo>
                  <a:lnTo>
                    <a:pt x="567" y="6885"/>
                  </a:lnTo>
                  <a:lnTo>
                    <a:pt x="611" y="6908"/>
                  </a:lnTo>
                  <a:lnTo>
                    <a:pt x="657" y="6929"/>
                  </a:lnTo>
                  <a:lnTo>
                    <a:pt x="704" y="6946"/>
                  </a:lnTo>
                  <a:lnTo>
                    <a:pt x="751" y="6962"/>
                  </a:lnTo>
                  <a:lnTo>
                    <a:pt x="799" y="6975"/>
                  </a:lnTo>
                  <a:lnTo>
                    <a:pt x="848" y="6985"/>
                  </a:lnTo>
                  <a:lnTo>
                    <a:pt x="897" y="6992"/>
                  </a:lnTo>
                  <a:lnTo>
                    <a:pt x="948" y="6996"/>
                  </a:lnTo>
                  <a:lnTo>
                    <a:pt x="999" y="6997"/>
                  </a:lnTo>
                  <a:lnTo>
                    <a:pt x="7669" y="6997"/>
                  </a:lnTo>
                  <a:lnTo>
                    <a:pt x="7721" y="6996"/>
                  </a:lnTo>
                  <a:lnTo>
                    <a:pt x="7771" y="6992"/>
                  </a:lnTo>
                  <a:lnTo>
                    <a:pt x="7821" y="6985"/>
                  </a:lnTo>
                  <a:lnTo>
                    <a:pt x="7871" y="6975"/>
                  </a:lnTo>
                  <a:lnTo>
                    <a:pt x="7919" y="6962"/>
                  </a:lnTo>
                  <a:lnTo>
                    <a:pt x="7966" y="6946"/>
                  </a:lnTo>
                  <a:lnTo>
                    <a:pt x="8013" y="6929"/>
                  </a:lnTo>
                  <a:lnTo>
                    <a:pt x="8058" y="6908"/>
                  </a:lnTo>
                  <a:lnTo>
                    <a:pt x="8102" y="6885"/>
                  </a:lnTo>
                  <a:lnTo>
                    <a:pt x="8145" y="6860"/>
                  </a:lnTo>
                  <a:lnTo>
                    <a:pt x="8187" y="6832"/>
                  </a:lnTo>
                  <a:lnTo>
                    <a:pt x="8227" y="6802"/>
                  </a:lnTo>
                  <a:lnTo>
                    <a:pt x="8266" y="6771"/>
                  </a:lnTo>
                  <a:lnTo>
                    <a:pt x="8304" y="6737"/>
                  </a:lnTo>
                  <a:lnTo>
                    <a:pt x="8341" y="6701"/>
                  </a:lnTo>
                  <a:lnTo>
                    <a:pt x="8375" y="6663"/>
                  </a:lnTo>
                  <a:lnTo>
                    <a:pt x="8408" y="6624"/>
                  </a:lnTo>
                  <a:lnTo>
                    <a:pt x="8440" y="6583"/>
                  </a:lnTo>
                  <a:lnTo>
                    <a:pt x="8470" y="6540"/>
                  </a:lnTo>
                  <a:lnTo>
                    <a:pt x="8498" y="6496"/>
                  </a:lnTo>
                  <a:lnTo>
                    <a:pt x="8524" y="6450"/>
                  </a:lnTo>
                  <a:lnTo>
                    <a:pt x="8548" y="6401"/>
                  </a:lnTo>
                  <a:lnTo>
                    <a:pt x="8570" y="6352"/>
                  </a:lnTo>
                  <a:lnTo>
                    <a:pt x="8590" y="6303"/>
                  </a:lnTo>
                  <a:lnTo>
                    <a:pt x="8608" y="6251"/>
                  </a:lnTo>
                  <a:lnTo>
                    <a:pt x="8624" y="6198"/>
                  </a:lnTo>
                  <a:lnTo>
                    <a:pt x="8637" y="6144"/>
                  </a:lnTo>
                  <a:lnTo>
                    <a:pt x="8649" y="6089"/>
                  </a:lnTo>
                  <a:lnTo>
                    <a:pt x="8657" y="6034"/>
                  </a:lnTo>
                  <a:lnTo>
                    <a:pt x="8664" y="5976"/>
                  </a:lnTo>
                  <a:lnTo>
                    <a:pt x="8667" y="5919"/>
                  </a:lnTo>
                  <a:lnTo>
                    <a:pt x="8669" y="5860"/>
                  </a:lnTo>
                  <a:lnTo>
                    <a:pt x="8669" y="5751"/>
                  </a:lnTo>
                  <a:lnTo>
                    <a:pt x="8672" y="5639"/>
                  </a:lnTo>
                  <a:lnTo>
                    <a:pt x="8675" y="5525"/>
                  </a:lnTo>
                  <a:lnTo>
                    <a:pt x="8680" y="5410"/>
                  </a:lnTo>
                  <a:lnTo>
                    <a:pt x="8687" y="5294"/>
                  </a:lnTo>
                  <a:lnTo>
                    <a:pt x="8694" y="5177"/>
                  </a:lnTo>
                  <a:lnTo>
                    <a:pt x="8704" y="5060"/>
                  </a:lnTo>
                  <a:lnTo>
                    <a:pt x="8714" y="4943"/>
                  </a:lnTo>
                  <a:lnTo>
                    <a:pt x="8727" y="4825"/>
                  </a:lnTo>
                  <a:lnTo>
                    <a:pt x="8741" y="4711"/>
                  </a:lnTo>
                  <a:lnTo>
                    <a:pt x="8757" y="4596"/>
                  </a:lnTo>
                  <a:lnTo>
                    <a:pt x="8775" y="4482"/>
                  </a:lnTo>
                  <a:lnTo>
                    <a:pt x="8793" y="4371"/>
                  </a:lnTo>
                  <a:lnTo>
                    <a:pt x="8815" y="4261"/>
                  </a:lnTo>
                  <a:lnTo>
                    <a:pt x="8838" y="4155"/>
                  </a:lnTo>
                  <a:lnTo>
                    <a:pt x="8863" y="4051"/>
                  </a:lnTo>
                  <a:lnTo>
                    <a:pt x="8890" y="3951"/>
                  </a:lnTo>
                  <a:lnTo>
                    <a:pt x="8918" y="3855"/>
                  </a:lnTo>
                  <a:lnTo>
                    <a:pt x="8949" y="3763"/>
                  </a:lnTo>
                  <a:lnTo>
                    <a:pt x="8982" y="3676"/>
                  </a:lnTo>
                  <a:lnTo>
                    <a:pt x="9017" y="3593"/>
                  </a:lnTo>
                  <a:lnTo>
                    <a:pt x="9053" y="3515"/>
                  </a:lnTo>
                  <a:lnTo>
                    <a:pt x="9094" y="3444"/>
                  </a:lnTo>
                  <a:lnTo>
                    <a:pt x="9135" y="3378"/>
                  </a:lnTo>
                  <a:lnTo>
                    <a:pt x="9178" y="3318"/>
                  </a:lnTo>
                  <a:lnTo>
                    <a:pt x="9223" y="3266"/>
                  </a:lnTo>
                  <a:lnTo>
                    <a:pt x="9271" y="3220"/>
                  </a:lnTo>
                  <a:lnTo>
                    <a:pt x="9322" y="3182"/>
                  </a:lnTo>
                  <a:lnTo>
                    <a:pt x="9374" y="3151"/>
                  </a:lnTo>
                  <a:lnTo>
                    <a:pt x="9430" y="3129"/>
                  </a:lnTo>
                  <a:lnTo>
                    <a:pt x="9488" y="3115"/>
                  </a:lnTo>
                  <a:lnTo>
                    <a:pt x="9547" y="31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21" name="Retângulo 20">
            <a:extLst>
              <a:ext uri="{FF2B5EF4-FFF2-40B4-BE49-F238E27FC236}">
                <a16:creationId xmlns:a16="http://schemas.microsoft.com/office/drawing/2014/main" id="{ADE922EC-F31D-4D40-9FE2-A0032375CD04}"/>
              </a:ext>
            </a:extLst>
          </p:cNvPr>
          <p:cNvSpPr/>
          <p:nvPr userDrawn="1"/>
        </p:nvSpPr>
        <p:spPr>
          <a:xfrm>
            <a:off x="3624822" y="4650307"/>
            <a:ext cx="4942379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0" cap="none" spc="0" dirty="0">
                <a:ln w="0"/>
                <a:solidFill>
                  <a:schemeClr val="bg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Departamento de Engenharia </a:t>
            </a:r>
            <a:r>
              <a:rPr lang="pt-BR" sz="2000" b="0" cap="none" spc="0" dirty="0">
                <a:ln w="0"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Elétrica</a:t>
            </a:r>
          </a:p>
          <a:p>
            <a:pPr algn="ctr"/>
            <a:r>
              <a:rPr lang="pt-BR" sz="2000" b="0" cap="none" spc="0" dirty="0">
                <a:ln w="0"/>
                <a:solidFill>
                  <a:schemeClr val="bg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e de Computação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979343F4-F4B7-43DE-BF49-AD53DCE4E1FC}"/>
              </a:ext>
            </a:extLst>
          </p:cNvPr>
          <p:cNvSpPr/>
          <p:nvPr userDrawn="1"/>
        </p:nvSpPr>
        <p:spPr>
          <a:xfrm>
            <a:off x="5543605" y="3757755"/>
            <a:ext cx="110479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800" b="0" cap="none" spc="0" dirty="0">
                <a:ln w="0"/>
                <a:solidFill>
                  <a:schemeClr val="bg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SEL</a:t>
            </a:r>
          </a:p>
        </p:txBody>
      </p:sp>
    </p:spTree>
    <p:extLst>
      <p:ext uri="{BB962C8B-B14F-4D97-AF65-F5344CB8AC3E}">
        <p14:creationId xmlns:p14="http://schemas.microsoft.com/office/powerpoint/2010/main" val="148867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tângulo: Único Canto Arredondado 142">
            <a:extLst>
              <a:ext uri="{FF2B5EF4-FFF2-40B4-BE49-F238E27FC236}">
                <a16:creationId xmlns:a16="http://schemas.microsoft.com/office/drawing/2014/main" id="{7214E554-A256-4015-B2B0-F50D990BBCC7}"/>
              </a:ext>
            </a:extLst>
          </p:cNvPr>
          <p:cNvSpPr/>
          <p:nvPr userDrawn="1"/>
        </p:nvSpPr>
        <p:spPr>
          <a:xfrm flipV="1">
            <a:off x="5396593" y="6311449"/>
            <a:ext cx="5396593" cy="546551"/>
          </a:xfrm>
          <a:prstGeom prst="round1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4ACA63-091B-49D7-8C2F-FE66F4A4F70B}"/>
              </a:ext>
            </a:extLst>
          </p:cNvPr>
          <p:cNvSpPr/>
          <p:nvPr userDrawn="1"/>
        </p:nvSpPr>
        <p:spPr>
          <a:xfrm>
            <a:off x="0" y="1"/>
            <a:ext cx="12192000" cy="6591299"/>
          </a:xfrm>
          <a:prstGeom prst="rect">
            <a:avLst/>
          </a:prstGeom>
          <a:solidFill>
            <a:srgbClr val="002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47A11B3-65D1-404F-890A-96341AACD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9120"/>
            <a:ext cx="9144000" cy="1772557"/>
          </a:xfrm>
        </p:spPr>
        <p:txBody>
          <a:bodyPr anchor="t">
            <a:noAutofit/>
          </a:bodyPr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758ADC-C9BD-4284-BC36-9F6F40B8B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0597"/>
            <a:ext cx="9144000" cy="98720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27" name="Retângulo: Único Canto Arredondado 126">
            <a:extLst>
              <a:ext uri="{FF2B5EF4-FFF2-40B4-BE49-F238E27FC236}">
                <a16:creationId xmlns:a16="http://schemas.microsoft.com/office/drawing/2014/main" id="{81F9037F-9942-4A1F-98A3-BE13BFF6FFC9}"/>
              </a:ext>
            </a:extLst>
          </p:cNvPr>
          <p:cNvSpPr/>
          <p:nvPr userDrawn="1"/>
        </p:nvSpPr>
        <p:spPr>
          <a:xfrm flipV="1">
            <a:off x="0" y="0"/>
            <a:ext cx="3895725" cy="1600200"/>
          </a:xfrm>
          <a:prstGeom prst="round1Rect">
            <a:avLst/>
          </a:prstGeom>
          <a:gradFill>
            <a:gsLst>
              <a:gs pos="35000">
                <a:schemeClr val="tx1"/>
              </a:gs>
              <a:gs pos="92000">
                <a:schemeClr val="tx1">
                  <a:lumMod val="75000"/>
                  <a:lumOff val="25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6" name="Imagem 125">
            <a:extLst>
              <a:ext uri="{FF2B5EF4-FFF2-40B4-BE49-F238E27FC236}">
                <a16:creationId xmlns:a16="http://schemas.microsoft.com/office/drawing/2014/main" id="{9E4E603E-4817-4914-A143-A66B75ECEC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17" y="398148"/>
            <a:ext cx="3126290" cy="803903"/>
          </a:xfrm>
          <a:prstGeom prst="rect">
            <a:avLst/>
          </a:prstGeom>
        </p:spPr>
      </p:pic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660A92C7-FCB9-4FC1-A473-720761A7A476}"/>
              </a:ext>
            </a:extLst>
          </p:cNvPr>
          <p:cNvCxnSpPr/>
          <p:nvPr userDrawn="1"/>
        </p:nvCxnSpPr>
        <p:spPr>
          <a:xfrm>
            <a:off x="1524000" y="3914775"/>
            <a:ext cx="6734175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tângulo: Único Canto Arredondado 143">
            <a:extLst>
              <a:ext uri="{FF2B5EF4-FFF2-40B4-BE49-F238E27FC236}">
                <a16:creationId xmlns:a16="http://schemas.microsoft.com/office/drawing/2014/main" id="{49881FA4-47D9-40ED-BBD5-6BB0DC19F6CB}"/>
              </a:ext>
            </a:extLst>
          </p:cNvPr>
          <p:cNvSpPr/>
          <p:nvPr userDrawn="1"/>
        </p:nvSpPr>
        <p:spPr>
          <a:xfrm>
            <a:off x="0" y="6311450"/>
            <a:ext cx="6096000" cy="546551"/>
          </a:xfrm>
          <a:prstGeom prst="round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75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: Único Canto Arredondado 8">
            <a:extLst>
              <a:ext uri="{FF2B5EF4-FFF2-40B4-BE49-F238E27FC236}">
                <a16:creationId xmlns:a16="http://schemas.microsoft.com/office/drawing/2014/main" id="{2CED312F-9D8C-453E-B8A6-0F8974DDB94E}"/>
              </a:ext>
            </a:extLst>
          </p:cNvPr>
          <p:cNvSpPr/>
          <p:nvPr userDrawn="1"/>
        </p:nvSpPr>
        <p:spPr>
          <a:xfrm flipH="1">
            <a:off x="1398814" y="5809798"/>
            <a:ext cx="5396593" cy="546551"/>
          </a:xfrm>
          <a:prstGeom prst="round1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26A6AEBA-63BA-485D-BB5C-79FBBB8A36CD}"/>
              </a:ext>
            </a:extLst>
          </p:cNvPr>
          <p:cNvSpPr/>
          <p:nvPr userDrawn="1"/>
        </p:nvSpPr>
        <p:spPr>
          <a:xfrm flipV="1">
            <a:off x="0" y="6038172"/>
            <a:ext cx="12192000" cy="819828"/>
          </a:xfrm>
          <a:prstGeom prst="rect">
            <a:avLst/>
          </a:prstGeom>
          <a:solidFill>
            <a:srgbClr val="002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9D5ADD-E353-4EA0-B771-D6BE7429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5568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Retângulo: Único Canto Arredondado 7">
            <a:extLst>
              <a:ext uri="{FF2B5EF4-FFF2-40B4-BE49-F238E27FC236}">
                <a16:creationId xmlns:a16="http://schemas.microsoft.com/office/drawing/2014/main" id="{577F5251-8253-48AD-8C0F-17352B59C4E3}"/>
              </a:ext>
            </a:extLst>
          </p:cNvPr>
          <p:cNvSpPr/>
          <p:nvPr userDrawn="1"/>
        </p:nvSpPr>
        <p:spPr>
          <a:xfrm flipH="1" flipV="1">
            <a:off x="6795407" y="5809799"/>
            <a:ext cx="5396593" cy="546551"/>
          </a:xfrm>
          <a:prstGeom prst="round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A045FBE9-3373-48DA-868D-55EC2B2D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914" y="421481"/>
            <a:ext cx="10080172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17" name="Espaço Reservado para Texto 3">
            <a:extLst>
              <a:ext uri="{FF2B5EF4-FFF2-40B4-BE49-F238E27FC236}">
                <a16:creationId xmlns:a16="http://schemas.microsoft.com/office/drawing/2014/main" id="{85A51A58-869C-4199-83F8-CCE38AC96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914" y="1296761"/>
            <a:ext cx="10080172" cy="42177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8" name="Espaço Reservado para Data 4">
            <a:extLst>
              <a:ext uri="{FF2B5EF4-FFF2-40B4-BE49-F238E27FC236}">
                <a16:creationId xmlns:a16="http://schemas.microsoft.com/office/drawing/2014/main" id="{DEB6C207-C960-42DC-9463-B8FB130D16E2}"/>
              </a:ext>
            </a:extLst>
          </p:cNvPr>
          <p:cNvSpPr txBox="1">
            <a:spLocks/>
          </p:cNvSpPr>
          <p:nvPr userDrawn="1"/>
        </p:nvSpPr>
        <p:spPr>
          <a:xfrm>
            <a:off x="76200" y="64555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036D0D-1AEE-44EE-9B8B-17EE8DE4623D}" type="datetimeFigureOut">
              <a:rPr lang="pt-BR" smtClean="0"/>
              <a:pPr/>
              <a:t>17/07/2020</a:t>
            </a:fld>
            <a:endParaRPr lang="pt-BR" dirty="0"/>
          </a:p>
        </p:txBody>
      </p:sp>
      <p:sp>
        <p:nvSpPr>
          <p:cNvPr id="19" name="Espaço Reservado para Número de Slide 6">
            <a:extLst>
              <a:ext uri="{FF2B5EF4-FFF2-40B4-BE49-F238E27FC236}">
                <a16:creationId xmlns:a16="http://schemas.microsoft.com/office/drawing/2014/main" id="{580FF8A9-5E29-4E1C-89F5-3A1FA499129A}"/>
              </a:ext>
            </a:extLst>
          </p:cNvPr>
          <p:cNvSpPr txBox="1">
            <a:spLocks/>
          </p:cNvSpPr>
          <p:nvPr userDrawn="1"/>
        </p:nvSpPr>
        <p:spPr>
          <a:xfrm>
            <a:off x="9982200" y="64555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2B09ED-5DCD-4173-ADD3-38C51F4AE414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E68ED98-BBD4-4EA5-A398-17DDFF92B9E5}"/>
              </a:ext>
            </a:extLst>
          </p:cNvPr>
          <p:cNvCxnSpPr>
            <a:cxnSpLocks/>
          </p:cNvCxnSpPr>
          <p:nvPr userDrawn="1"/>
        </p:nvCxnSpPr>
        <p:spPr>
          <a:xfrm>
            <a:off x="838200" y="0"/>
            <a:ext cx="0" cy="7048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6DB77BA-F269-4527-9E00-397039890374}"/>
              </a:ext>
            </a:extLst>
          </p:cNvPr>
          <p:cNvCxnSpPr>
            <a:cxnSpLocks/>
          </p:cNvCxnSpPr>
          <p:nvPr userDrawn="1"/>
        </p:nvCxnSpPr>
        <p:spPr>
          <a:xfrm>
            <a:off x="11325225" y="2556668"/>
            <a:ext cx="0" cy="17446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862D1FF6-0598-4B58-84A4-19E04BB2F0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85503" y="1182688"/>
            <a:ext cx="419179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ECEFCCCB-C41C-43EB-9433-815AA917B68E}"/>
              </a:ext>
            </a:extLst>
          </p:cNvPr>
          <p:cNvGrpSpPr/>
          <p:nvPr userDrawn="1"/>
        </p:nvGrpSpPr>
        <p:grpSpPr>
          <a:xfrm>
            <a:off x="11609388" y="5881688"/>
            <a:ext cx="506412" cy="401637"/>
            <a:chOff x="11609388" y="5881688"/>
            <a:chExt cx="506412" cy="40163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32A6B70D-BBED-444C-9F8F-AB862BBEB1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5263" y="5986463"/>
              <a:ext cx="490537" cy="296862"/>
            </a:xfrm>
            <a:custGeom>
              <a:avLst/>
              <a:gdLst>
                <a:gd name="T0" fmla="*/ 15190 w 15773"/>
                <a:gd name="T1" fmla="*/ 6045 h 9555"/>
                <a:gd name="T2" fmla="*/ 15513 w 15773"/>
                <a:gd name="T3" fmla="*/ 5810 h 9555"/>
                <a:gd name="T4" fmla="*/ 15719 w 15773"/>
                <a:gd name="T5" fmla="*/ 5444 h 9555"/>
                <a:gd name="T6" fmla="*/ 15772 w 15773"/>
                <a:gd name="T7" fmla="*/ 4304 h 9555"/>
                <a:gd name="T8" fmla="*/ 15665 w 15773"/>
                <a:gd name="T9" fmla="*/ 3876 h 9555"/>
                <a:gd name="T10" fmla="*/ 15416 w 15773"/>
                <a:gd name="T11" fmla="*/ 3548 h 9555"/>
                <a:gd name="T12" fmla="*/ 15064 w 15773"/>
                <a:gd name="T13" fmla="*/ 3367 h 9555"/>
                <a:gd name="T14" fmla="*/ 8790 w 15773"/>
                <a:gd name="T15" fmla="*/ 3367 h 9555"/>
                <a:gd name="T16" fmla="*/ 8439 w 15773"/>
                <a:gd name="T17" fmla="*/ 3548 h 9555"/>
                <a:gd name="T18" fmla="*/ 8189 w 15773"/>
                <a:gd name="T19" fmla="*/ 3876 h 9555"/>
                <a:gd name="T20" fmla="*/ 8083 w 15773"/>
                <a:gd name="T21" fmla="*/ 4304 h 9555"/>
                <a:gd name="T22" fmla="*/ 8041 w 15773"/>
                <a:gd name="T23" fmla="*/ 5170 h 9555"/>
                <a:gd name="T24" fmla="*/ 7886 w 15773"/>
                <a:gd name="T25" fmla="*/ 6050 h 9555"/>
                <a:gd name="T26" fmla="*/ 7590 w 15773"/>
                <a:gd name="T27" fmla="*/ 6658 h 9555"/>
                <a:gd name="T28" fmla="*/ 1294 w 15773"/>
                <a:gd name="T29" fmla="*/ 6801 h 9555"/>
                <a:gd name="T30" fmla="*/ 924 w 15773"/>
                <a:gd name="T31" fmla="*/ 6942 h 9555"/>
                <a:gd name="T32" fmla="*/ 649 w 15773"/>
                <a:gd name="T33" fmla="*/ 7241 h 9555"/>
                <a:gd name="T34" fmla="*/ 507 w 15773"/>
                <a:gd name="T35" fmla="*/ 7650 h 9555"/>
                <a:gd name="T36" fmla="*/ 525 w 15773"/>
                <a:gd name="T37" fmla="*/ 8798 h 9555"/>
                <a:gd name="T38" fmla="*/ 700 w 15773"/>
                <a:gd name="T39" fmla="*/ 9187 h 9555"/>
                <a:gd name="T40" fmla="*/ 1000 w 15773"/>
                <a:gd name="T41" fmla="*/ 9455 h 9555"/>
                <a:gd name="T42" fmla="*/ 1383 w 15773"/>
                <a:gd name="T43" fmla="*/ 9555 h 9555"/>
                <a:gd name="T44" fmla="*/ 7646 w 15773"/>
                <a:gd name="T45" fmla="*/ 9476 h 9555"/>
                <a:gd name="T46" fmla="*/ 7958 w 15773"/>
                <a:gd name="T47" fmla="*/ 9224 h 9555"/>
                <a:gd name="T48" fmla="*/ 8149 w 15773"/>
                <a:gd name="T49" fmla="*/ 8846 h 9555"/>
                <a:gd name="T50" fmla="*/ 8194 w 15773"/>
                <a:gd name="T51" fmla="*/ 8249 h 9555"/>
                <a:gd name="T52" fmla="*/ 8282 w 15773"/>
                <a:gd name="T53" fmla="*/ 7323 h 9555"/>
                <a:gd name="T54" fmla="*/ 8498 w 15773"/>
                <a:gd name="T55" fmla="*/ 6535 h 9555"/>
                <a:gd name="T56" fmla="*/ 8864 w 15773"/>
                <a:gd name="T57" fmla="*/ 6123 h 9555"/>
                <a:gd name="T58" fmla="*/ 14611 w 15773"/>
                <a:gd name="T59" fmla="*/ 2727 h 9555"/>
                <a:gd name="T60" fmla="*/ 14953 w 15773"/>
                <a:gd name="T61" fmla="*/ 2528 h 9555"/>
                <a:gd name="T62" fmla="*/ 15188 w 15773"/>
                <a:gd name="T63" fmla="*/ 2186 h 9555"/>
                <a:gd name="T64" fmla="*/ 15277 w 15773"/>
                <a:gd name="T65" fmla="*/ 1750 h 9555"/>
                <a:gd name="T66" fmla="*/ 15207 w 15773"/>
                <a:gd name="T67" fmla="*/ 616 h 9555"/>
                <a:gd name="T68" fmla="*/ 14985 w 15773"/>
                <a:gd name="T69" fmla="*/ 262 h 9555"/>
                <a:gd name="T70" fmla="*/ 14652 w 15773"/>
                <a:gd name="T71" fmla="*/ 44 h 9555"/>
                <a:gd name="T72" fmla="*/ 8382 w 15773"/>
                <a:gd name="T73" fmla="*/ 5 h 9555"/>
                <a:gd name="T74" fmla="*/ 8013 w 15773"/>
                <a:gd name="T75" fmla="*/ 145 h 9555"/>
                <a:gd name="T76" fmla="*/ 7737 w 15773"/>
                <a:gd name="T77" fmla="*/ 445 h 9555"/>
                <a:gd name="T78" fmla="*/ 7595 w 15773"/>
                <a:gd name="T79" fmla="*/ 854 h 9555"/>
                <a:gd name="T80" fmla="*/ 7562 w 15773"/>
                <a:gd name="T81" fmla="*/ 1614 h 9555"/>
                <a:gd name="T82" fmla="*/ 7435 w 15773"/>
                <a:gd name="T83" fmla="*/ 2521 h 9555"/>
                <a:gd name="T84" fmla="*/ 7172 w 15773"/>
                <a:gd name="T85" fmla="*/ 3210 h 9555"/>
                <a:gd name="T86" fmla="*/ 887 w 15773"/>
                <a:gd name="T87" fmla="*/ 3448 h 9555"/>
                <a:gd name="T88" fmla="*/ 504 w 15773"/>
                <a:gd name="T89" fmla="*/ 3548 h 9555"/>
                <a:gd name="T90" fmla="*/ 204 w 15773"/>
                <a:gd name="T91" fmla="*/ 3816 h 9555"/>
                <a:gd name="T92" fmla="*/ 29 w 15773"/>
                <a:gd name="T93" fmla="*/ 4205 h 9555"/>
                <a:gd name="T94" fmla="*/ 10 w 15773"/>
                <a:gd name="T95" fmla="*/ 5351 h 9555"/>
                <a:gd name="T96" fmla="*/ 153 w 15773"/>
                <a:gd name="T97" fmla="*/ 5761 h 9555"/>
                <a:gd name="T98" fmla="*/ 428 w 15773"/>
                <a:gd name="T99" fmla="*/ 6061 h 9555"/>
                <a:gd name="T100" fmla="*/ 796 w 15773"/>
                <a:gd name="T101" fmla="*/ 6202 h 9555"/>
                <a:gd name="T102" fmla="*/ 7068 w 15773"/>
                <a:gd name="T103" fmla="*/ 6162 h 9555"/>
                <a:gd name="T104" fmla="*/ 7401 w 15773"/>
                <a:gd name="T105" fmla="*/ 5945 h 9555"/>
                <a:gd name="T106" fmla="*/ 7622 w 15773"/>
                <a:gd name="T107" fmla="*/ 5590 h 9555"/>
                <a:gd name="T108" fmla="*/ 7692 w 15773"/>
                <a:gd name="T109" fmla="*/ 5102 h 9555"/>
                <a:gd name="T110" fmla="*/ 7756 w 15773"/>
                <a:gd name="T111" fmla="*/ 4178 h 9555"/>
                <a:gd name="T112" fmla="*/ 7940 w 15773"/>
                <a:gd name="T113" fmla="*/ 3338 h 9555"/>
                <a:gd name="T114" fmla="*/ 8272 w 15773"/>
                <a:gd name="T115" fmla="*/ 2821 h 9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73" h="9555">
                  <a:moveTo>
                    <a:pt x="8968" y="6107"/>
                  </a:moveTo>
                  <a:lnTo>
                    <a:pt x="14886" y="6107"/>
                  </a:lnTo>
                  <a:lnTo>
                    <a:pt x="14932" y="6106"/>
                  </a:lnTo>
                  <a:lnTo>
                    <a:pt x="14977" y="6101"/>
                  </a:lnTo>
                  <a:lnTo>
                    <a:pt x="15021" y="6095"/>
                  </a:lnTo>
                  <a:lnTo>
                    <a:pt x="15064" y="6086"/>
                  </a:lnTo>
                  <a:lnTo>
                    <a:pt x="15107" y="6075"/>
                  </a:lnTo>
                  <a:lnTo>
                    <a:pt x="15149" y="6061"/>
                  </a:lnTo>
                  <a:lnTo>
                    <a:pt x="15190" y="6045"/>
                  </a:lnTo>
                  <a:lnTo>
                    <a:pt x="15230" y="6027"/>
                  </a:lnTo>
                  <a:lnTo>
                    <a:pt x="15270" y="6007"/>
                  </a:lnTo>
                  <a:lnTo>
                    <a:pt x="15308" y="5984"/>
                  </a:lnTo>
                  <a:lnTo>
                    <a:pt x="15345" y="5960"/>
                  </a:lnTo>
                  <a:lnTo>
                    <a:pt x="15382" y="5934"/>
                  </a:lnTo>
                  <a:lnTo>
                    <a:pt x="15416" y="5906"/>
                  </a:lnTo>
                  <a:lnTo>
                    <a:pt x="15450" y="5875"/>
                  </a:lnTo>
                  <a:lnTo>
                    <a:pt x="15481" y="5844"/>
                  </a:lnTo>
                  <a:lnTo>
                    <a:pt x="15513" y="5810"/>
                  </a:lnTo>
                  <a:lnTo>
                    <a:pt x="15542" y="5775"/>
                  </a:lnTo>
                  <a:lnTo>
                    <a:pt x="15570" y="5739"/>
                  </a:lnTo>
                  <a:lnTo>
                    <a:pt x="15596" y="5701"/>
                  </a:lnTo>
                  <a:lnTo>
                    <a:pt x="15620" y="5661"/>
                  </a:lnTo>
                  <a:lnTo>
                    <a:pt x="15644" y="5621"/>
                  </a:lnTo>
                  <a:lnTo>
                    <a:pt x="15665" y="5578"/>
                  </a:lnTo>
                  <a:lnTo>
                    <a:pt x="15686" y="5535"/>
                  </a:lnTo>
                  <a:lnTo>
                    <a:pt x="15703" y="5490"/>
                  </a:lnTo>
                  <a:lnTo>
                    <a:pt x="15719" y="5444"/>
                  </a:lnTo>
                  <a:lnTo>
                    <a:pt x="15733" y="5397"/>
                  </a:lnTo>
                  <a:lnTo>
                    <a:pt x="15745" y="5349"/>
                  </a:lnTo>
                  <a:lnTo>
                    <a:pt x="15755" y="5301"/>
                  </a:lnTo>
                  <a:lnTo>
                    <a:pt x="15763" y="5252"/>
                  </a:lnTo>
                  <a:lnTo>
                    <a:pt x="15768" y="5201"/>
                  </a:lnTo>
                  <a:lnTo>
                    <a:pt x="15772" y="5150"/>
                  </a:lnTo>
                  <a:lnTo>
                    <a:pt x="15773" y="5099"/>
                  </a:lnTo>
                  <a:lnTo>
                    <a:pt x="15773" y="4356"/>
                  </a:lnTo>
                  <a:lnTo>
                    <a:pt x="15772" y="4304"/>
                  </a:lnTo>
                  <a:lnTo>
                    <a:pt x="15768" y="4253"/>
                  </a:lnTo>
                  <a:lnTo>
                    <a:pt x="15763" y="4202"/>
                  </a:lnTo>
                  <a:lnTo>
                    <a:pt x="15755" y="4153"/>
                  </a:lnTo>
                  <a:lnTo>
                    <a:pt x="15745" y="4104"/>
                  </a:lnTo>
                  <a:lnTo>
                    <a:pt x="15733" y="4056"/>
                  </a:lnTo>
                  <a:lnTo>
                    <a:pt x="15719" y="4009"/>
                  </a:lnTo>
                  <a:lnTo>
                    <a:pt x="15703" y="3964"/>
                  </a:lnTo>
                  <a:lnTo>
                    <a:pt x="15686" y="3920"/>
                  </a:lnTo>
                  <a:lnTo>
                    <a:pt x="15665" y="3876"/>
                  </a:lnTo>
                  <a:lnTo>
                    <a:pt x="15644" y="3833"/>
                  </a:lnTo>
                  <a:lnTo>
                    <a:pt x="15621" y="3792"/>
                  </a:lnTo>
                  <a:lnTo>
                    <a:pt x="15596" y="3754"/>
                  </a:lnTo>
                  <a:lnTo>
                    <a:pt x="15570" y="3715"/>
                  </a:lnTo>
                  <a:lnTo>
                    <a:pt x="15542" y="3678"/>
                  </a:lnTo>
                  <a:lnTo>
                    <a:pt x="15513" y="3644"/>
                  </a:lnTo>
                  <a:lnTo>
                    <a:pt x="15481" y="3610"/>
                  </a:lnTo>
                  <a:lnTo>
                    <a:pt x="15450" y="3578"/>
                  </a:lnTo>
                  <a:lnTo>
                    <a:pt x="15416" y="3548"/>
                  </a:lnTo>
                  <a:lnTo>
                    <a:pt x="15382" y="3520"/>
                  </a:lnTo>
                  <a:lnTo>
                    <a:pt x="15345" y="3494"/>
                  </a:lnTo>
                  <a:lnTo>
                    <a:pt x="15308" y="3469"/>
                  </a:lnTo>
                  <a:lnTo>
                    <a:pt x="15270" y="3447"/>
                  </a:lnTo>
                  <a:lnTo>
                    <a:pt x="15231" y="3427"/>
                  </a:lnTo>
                  <a:lnTo>
                    <a:pt x="15190" y="3408"/>
                  </a:lnTo>
                  <a:lnTo>
                    <a:pt x="15149" y="3393"/>
                  </a:lnTo>
                  <a:lnTo>
                    <a:pt x="15107" y="3379"/>
                  </a:lnTo>
                  <a:lnTo>
                    <a:pt x="15064" y="3367"/>
                  </a:lnTo>
                  <a:lnTo>
                    <a:pt x="15021" y="3358"/>
                  </a:lnTo>
                  <a:lnTo>
                    <a:pt x="14977" y="3352"/>
                  </a:lnTo>
                  <a:lnTo>
                    <a:pt x="14932" y="3348"/>
                  </a:lnTo>
                  <a:lnTo>
                    <a:pt x="14886" y="3347"/>
                  </a:lnTo>
                  <a:lnTo>
                    <a:pt x="8968" y="3347"/>
                  </a:lnTo>
                  <a:lnTo>
                    <a:pt x="8923" y="3348"/>
                  </a:lnTo>
                  <a:lnTo>
                    <a:pt x="8878" y="3352"/>
                  </a:lnTo>
                  <a:lnTo>
                    <a:pt x="8833" y="3358"/>
                  </a:lnTo>
                  <a:lnTo>
                    <a:pt x="8790" y="3367"/>
                  </a:lnTo>
                  <a:lnTo>
                    <a:pt x="8747" y="3379"/>
                  </a:lnTo>
                  <a:lnTo>
                    <a:pt x="8705" y="3393"/>
                  </a:lnTo>
                  <a:lnTo>
                    <a:pt x="8663" y="3408"/>
                  </a:lnTo>
                  <a:lnTo>
                    <a:pt x="8624" y="3427"/>
                  </a:lnTo>
                  <a:lnTo>
                    <a:pt x="8584" y="3447"/>
                  </a:lnTo>
                  <a:lnTo>
                    <a:pt x="8547" y="3469"/>
                  </a:lnTo>
                  <a:lnTo>
                    <a:pt x="8509" y="3494"/>
                  </a:lnTo>
                  <a:lnTo>
                    <a:pt x="8473" y="3520"/>
                  </a:lnTo>
                  <a:lnTo>
                    <a:pt x="8439" y="3548"/>
                  </a:lnTo>
                  <a:lnTo>
                    <a:pt x="8405" y="3578"/>
                  </a:lnTo>
                  <a:lnTo>
                    <a:pt x="8373" y="3610"/>
                  </a:lnTo>
                  <a:lnTo>
                    <a:pt x="8342" y="3644"/>
                  </a:lnTo>
                  <a:lnTo>
                    <a:pt x="8313" y="3678"/>
                  </a:lnTo>
                  <a:lnTo>
                    <a:pt x="8284" y="3715"/>
                  </a:lnTo>
                  <a:lnTo>
                    <a:pt x="8258" y="3753"/>
                  </a:lnTo>
                  <a:lnTo>
                    <a:pt x="8233" y="3792"/>
                  </a:lnTo>
                  <a:lnTo>
                    <a:pt x="8210" y="3833"/>
                  </a:lnTo>
                  <a:lnTo>
                    <a:pt x="8189" y="3876"/>
                  </a:lnTo>
                  <a:lnTo>
                    <a:pt x="8169" y="3919"/>
                  </a:lnTo>
                  <a:lnTo>
                    <a:pt x="8151" y="3964"/>
                  </a:lnTo>
                  <a:lnTo>
                    <a:pt x="8136" y="4009"/>
                  </a:lnTo>
                  <a:lnTo>
                    <a:pt x="8121" y="4056"/>
                  </a:lnTo>
                  <a:lnTo>
                    <a:pt x="8109" y="4104"/>
                  </a:lnTo>
                  <a:lnTo>
                    <a:pt x="8099" y="4153"/>
                  </a:lnTo>
                  <a:lnTo>
                    <a:pt x="8092" y="4202"/>
                  </a:lnTo>
                  <a:lnTo>
                    <a:pt x="8086" y="4253"/>
                  </a:lnTo>
                  <a:lnTo>
                    <a:pt x="8083" y="4304"/>
                  </a:lnTo>
                  <a:lnTo>
                    <a:pt x="8081" y="4356"/>
                  </a:lnTo>
                  <a:lnTo>
                    <a:pt x="8081" y="4453"/>
                  </a:lnTo>
                  <a:lnTo>
                    <a:pt x="8079" y="4553"/>
                  </a:lnTo>
                  <a:lnTo>
                    <a:pt x="8076" y="4653"/>
                  </a:lnTo>
                  <a:lnTo>
                    <a:pt x="8072" y="4755"/>
                  </a:lnTo>
                  <a:lnTo>
                    <a:pt x="8066" y="4858"/>
                  </a:lnTo>
                  <a:lnTo>
                    <a:pt x="8059" y="4962"/>
                  </a:lnTo>
                  <a:lnTo>
                    <a:pt x="8050" y="5066"/>
                  </a:lnTo>
                  <a:lnTo>
                    <a:pt x="8041" y="5170"/>
                  </a:lnTo>
                  <a:lnTo>
                    <a:pt x="8030" y="5273"/>
                  </a:lnTo>
                  <a:lnTo>
                    <a:pt x="8018" y="5376"/>
                  </a:lnTo>
                  <a:lnTo>
                    <a:pt x="8004" y="5478"/>
                  </a:lnTo>
                  <a:lnTo>
                    <a:pt x="7987" y="5579"/>
                  </a:lnTo>
                  <a:lnTo>
                    <a:pt x="7970" y="5678"/>
                  </a:lnTo>
                  <a:lnTo>
                    <a:pt x="7952" y="5774"/>
                  </a:lnTo>
                  <a:lnTo>
                    <a:pt x="7931" y="5869"/>
                  </a:lnTo>
                  <a:lnTo>
                    <a:pt x="7909" y="5961"/>
                  </a:lnTo>
                  <a:lnTo>
                    <a:pt x="7886" y="6050"/>
                  </a:lnTo>
                  <a:lnTo>
                    <a:pt x="7860" y="6135"/>
                  </a:lnTo>
                  <a:lnTo>
                    <a:pt x="7833" y="6217"/>
                  </a:lnTo>
                  <a:lnTo>
                    <a:pt x="7803" y="6294"/>
                  </a:lnTo>
                  <a:lnTo>
                    <a:pt x="7773" y="6367"/>
                  </a:lnTo>
                  <a:lnTo>
                    <a:pt x="7740" y="6437"/>
                  </a:lnTo>
                  <a:lnTo>
                    <a:pt x="7705" y="6500"/>
                  </a:lnTo>
                  <a:lnTo>
                    <a:pt x="7668" y="6558"/>
                  </a:lnTo>
                  <a:lnTo>
                    <a:pt x="7629" y="6611"/>
                  </a:lnTo>
                  <a:lnTo>
                    <a:pt x="7590" y="6658"/>
                  </a:lnTo>
                  <a:lnTo>
                    <a:pt x="7547" y="6699"/>
                  </a:lnTo>
                  <a:lnTo>
                    <a:pt x="7502" y="6732"/>
                  </a:lnTo>
                  <a:lnTo>
                    <a:pt x="7455" y="6760"/>
                  </a:lnTo>
                  <a:lnTo>
                    <a:pt x="7406" y="6779"/>
                  </a:lnTo>
                  <a:lnTo>
                    <a:pt x="7355" y="6791"/>
                  </a:lnTo>
                  <a:lnTo>
                    <a:pt x="7302" y="6795"/>
                  </a:lnTo>
                  <a:lnTo>
                    <a:pt x="1383" y="6795"/>
                  </a:lnTo>
                  <a:lnTo>
                    <a:pt x="1338" y="6796"/>
                  </a:lnTo>
                  <a:lnTo>
                    <a:pt x="1294" y="6801"/>
                  </a:lnTo>
                  <a:lnTo>
                    <a:pt x="1249" y="6807"/>
                  </a:lnTo>
                  <a:lnTo>
                    <a:pt x="1205" y="6816"/>
                  </a:lnTo>
                  <a:lnTo>
                    <a:pt x="1162" y="6827"/>
                  </a:lnTo>
                  <a:lnTo>
                    <a:pt x="1121" y="6841"/>
                  </a:lnTo>
                  <a:lnTo>
                    <a:pt x="1080" y="6857"/>
                  </a:lnTo>
                  <a:lnTo>
                    <a:pt x="1039" y="6875"/>
                  </a:lnTo>
                  <a:lnTo>
                    <a:pt x="1000" y="6895"/>
                  </a:lnTo>
                  <a:lnTo>
                    <a:pt x="962" y="6918"/>
                  </a:lnTo>
                  <a:lnTo>
                    <a:pt x="924" y="6942"/>
                  </a:lnTo>
                  <a:lnTo>
                    <a:pt x="889" y="6968"/>
                  </a:lnTo>
                  <a:lnTo>
                    <a:pt x="854" y="6996"/>
                  </a:lnTo>
                  <a:lnTo>
                    <a:pt x="821" y="7027"/>
                  </a:lnTo>
                  <a:lnTo>
                    <a:pt x="788" y="7058"/>
                  </a:lnTo>
                  <a:lnTo>
                    <a:pt x="758" y="7092"/>
                  </a:lnTo>
                  <a:lnTo>
                    <a:pt x="728" y="7127"/>
                  </a:lnTo>
                  <a:lnTo>
                    <a:pt x="700" y="7163"/>
                  </a:lnTo>
                  <a:lnTo>
                    <a:pt x="673" y="7201"/>
                  </a:lnTo>
                  <a:lnTo>
                    <a:pt x="649" y="7241"/>
                  </a:lnTo>
                  <a:lnTo>
                    <a:pt x="626" y="7282"/>
                  </a:lnTo>
                  <a:lnTo>
                    <a:pt x="604" y="7324"/>
                  </a:lnTo>
                  <a:lnTo>
                    <a:pt x="585" y="7367"/>
                  </a:lnTo>
                  <a:lnTo>
                    <a:pt x="567" y="7412"/>
                  </a:lnTo>
                  <a:lnTo>
                    <a:pt x="551" y="7458"/>
                  </a:lnTo>
                  <a:lnTo>
                    <a:pt x="537" y="7505"/>
                  </a:lnTo>
                  <a:lnTo>
                    <a:pt x="525" y="7553"/>
                  </a:lnTo>
                  <a:lnTo>
                    <a:pt x="515" y="7602"/>
                  </a:lnTo>
                  <a:lnTo>
                    <a:pt x="507" y="7650"/>
                  </a:lnTo>
                  <a:lnTo>
                    <a:pt x="501" y="7701"/>
                  </a:lnTo>
                  <a:lnTo>
                    <a:pt x="497" y="7752"/>
                  </a:lnTo>
                  <a:lnTo>
                    <a:pt x="496" y="7803"/>
                  </a:lnTo>
                  <a:lnTo>
                    <a:pt x="496" y="8546"/>
                  </a:lnTo>
                  <a:lnTo>
                    <a:pt x="497" y="8598"/>
                  </a:lnTo>
                  <a:lnTo>
                    <a:pt x="501" y="8649"/>
                  </a:lnTo>
                  <a:lnTo>
                    <a:pt x="507" y="8700"/>
                  </a:lnTo>
                  <a:lnTo>
                    <a:pt x="515" y="8749"/>
                  </a:lnTo>
                  <a:lnTo>
                    <a:pt x="525" y="8798"/>
                  </a:lnTo>
                  <a:lnTo>
                    <a:pt x="537" y="8846"/>
                  </a:lnTo>
                  <a:lnTo>
                    <a:pt x="550" y="8893"/>
                  </a:lnTo>
                  <a:lnTo>
                    <a:pt x="567" y="8938"/>
                  </a:lnTo>
                  <a:lnTo>
                    <a:pt x="585" y="8982"/>
                  </a:lnTo>
                  <a:lnTo>
                    <a:pt x="604" y="9026"/>
                  </a:lnTo>
                  <a:lnTo>
                    <a:pt x="626" y="9068"/>
                  </a:lnTo>
                  <a:lnTo>
                    <a:pt x="649" y="9110"/>
                  </a:lnTo>
                  <a:lnTo>
                    <a:pt x="673" y="9148"/>
                  </a:lnTo>
                  <a:lnTo>
                    <a:pt x="700" y="9187"/>
                  </a:lnTo>
                  <a:lnTo>
                    <a:pt x="728" y="9224"/>
                  </a:lnTo>
                  <a:lnTo>
                    <a:pt x="758" y="9258"/>
                  </a:lnTo>
                  <a:lnTo>
                    <a:pt x="788" y="9292"/>
                  </a:lnTo>
                  <a:lnTo>
                    <a:pt x="821" y="9324"/>
                  </a:lnTo>
                  <a:lnTo>
                    <a:pt x="854" y="9354"/>
                  </a:lnTo>
                  <a:lnTo>
                    <a:pt x="889" y="9382"/>
                  </a:lnTo>
                  <a:lnTo>
                    <a:pt x="924" y="9408"/>
                  </a:lnTo>
                  <a:lnTo>
                    <a:pt x="962" y="9433"/>
                  </a:lnTo>
                  <a:lnTo>
                    <a:pt x="1000" y="9455"/>
                  </a:lnTo>
                  <a:lnTo>
                    <a:pt x="1039" y="9476"/>
                  </a:lnTo>
                  <a:lnTo>
                    <a:pt x="1079" y="9494"/>
                  </a:lnTo>
                  <a:lnTo>
                    <a:pt x="1121" y="9509"/>
                  </a:lnTo>
                  <a:lnTo>
                    <a:pt x="1162" y="9523"/>
                  </a:lnTo>
                  <a:lnTo>
                    <a:pt x="1205" y="9535"/>
                  </a:lnTo>
                  <a:lnTo>
                    <a:pt x="1249" y="9544"/>
                  </a:lnTo>
                  <a:lnTo>
                    <a:pt x="1294" y="9550"/>
                  </a:lnTo>
                  <a:lnTo>
                    <a:pt x="1338" y="9554"/>
                  </a:lnTo>
                  <a:lnTo>
                    <a:pt x="1383" y="9555"/>
                  </a:lnTo>
                  <a:lnTo>
                    <a:pt x="7302" y="9555"/>
                  </a:lnTo>
                  <a:lnTo>
                    <a:pt x="7348" y="9554"/>
                  </a:lnTo>
                  <a:lnTo>
                    <a:pt x="7392" y="9550"/>
                  </a:lnTo>
                  <a:lnTo>
                    <a:pt x="7436" y="9544"/>
                  </a:lnTo>
                  <a:lnTo>
                    <a:pt x="7480" y="9535"/>
                  </a:lnTo>
                  <a:lnTo>
                    <a:pt x="7523" y="9523"/>
                  </a:lnTo>
                  <a:lnTo>
                    <a:pt x="7564" y="9509"/>
                  </a:lnTo>
                  <a:lnTo>
                    <a:pt x="7606" y="9494"/>
                  </a:lnTo>
                  <a:lnTo>
                    <a:pt x="7646" y="9476"/>
                  </a:lnTo>
                  <a:lnTo>
                    <a:pt x="7685" y="9455"/>
                  </a:lnTo>
                  <a:lnTo>
                    <a:pt x="7724" y="9433"/>
                  </a:lnTo>
                  <a:lnTo>
                    <a:pt x="7761" y="9408"/>
                  </a:lnTo>
                  <a:lnTo>
                    <a:pt x="7797" y="9382"/>
                  </a:lnTo>
                  <a:lnTo>
                    <a:pt x="7832" y="9354"/>
                  </a:lnTo>
                  <a:lnTo>
                    <a:pt x="7865" y="9324"/>
                  </a:lnTo>
                  <a:lnTo>
                    <a:pt x="7897" y="9292"/>
                  </a:lnTo>
                  <a:lnTo>
                    <a:pt x="7928" y="9258"/>
                  </a:lnTo>
                  <a:lnTo>
                    <a:pt x="7958" y="9224"/>
                  </a:lnTo>
                  <a:lnTo>
                    <a:pt x="7985" y="9187"/>
                  </a:lnTo>
                  <a:lnTo>
                    <a:pt x="8012" y="9149"/>
                  </a:lnTo>
                  <a:lnTo>
                    <a:pt x="8036" y="9110"/>
                  </a:lnTo>
                  <a:lnTo>
                    <a:pt x="8059" y="9069"/>
                  </a:lnTo>
                  <a:lnTo>
                    <a:pt x="8081" y="9026"/>
                  </a:lnTo>
                  <a:lnTo>
                    <a:pt x="8101" y="8983"/>
                  </a:lnTo>
                  <a:lnTo>
                    <a:pt x="8118" y="8938"/>
                  </a:lnTo>
                  <a:lnTo>
                    <a:pt x="8135" y="8893"/>
                  </a:lnTo>
                  <a:lnTo>
                    <a:pt x="8149" y="8846"/>
                  </a:lnTo>
                  <a:lnTo>
                    <a:pt x="8160" y="8798"/>
                  </a:lnTo>
                  <a:lnTo>
                    <a:pt x="8170" y="8749"/>
                  </a:lnTo>
                  <a:lnTo>
                    <a:pt x="8178" y="8700"/>
                  </a:lnTo>
                  <a:lnTo>
                    <a:pt x="8184" y="8649"/>
                  </a:lnTo>
                  <a:lnTo>
                    <a:pt x="8188" y="8598"/>
                  </a:lnTo>
                  <a:lnTo>
                    <a:pt x="8189" y="8546"/>
                  </a:lnTo>
                  <a:lnTo>
                    <a:pt x="8189" y="8449"/>
                  </a:lnTo>
                  <a:lnTo>
                    <a:pt x="8191" y="8349"/>
                  </a:lnTo>
                  <a:lnTo>
                    <a:pt x="8194" y="8249"/>
                  </a:lnTo>
                  <a:lnTo>
                    <a:pt x="8198" y="8147"/>
                  </a:lnTo>
                  <a:lnTo>
                    <a:pt x="8204" y="8044"/>
                  </a:lnTo>
                  <a:lnTo>
                    <a:pt x="8211" y="7940"/>
                  </a:lnTo>
                  <a:lnTo>
                    <a:pt x="8219" y="7836"/>
                  </a:lnTo>
                  <a:lnTo>
                    <a:pt x="8228" y="7732"/>
                  </a:lnTo>
                  <a:lnTo>
                    <a:pt x="8239" y="7628"/>
                  </a:lnTo>
                  <a:lnTo>
                    <a:pt x="8253" y="7526"/>
                  </a:lnTo>
                  <a:lnTo>
                    <a:pt x="8267" y="7424"/>
                  </a:lnTo>
                  <a:lnTo>
                    <a:pt x="8282" y="7323"/>
                  </a:lnTo>
                  <a:lnTo>
                    <a:pt x="8299" y="7224"/>
                  </a:lnTo>
                  <a:lnTo>
                    <a:pt x="8318" y="7128"/>
                  </a:lnTo>
                  <a:lnTo>
                    <a:pt x="8338" y="7033"/>
                  </a:lnTo>
                  <a:lnTo>
                    <a:pt x="8360" y="6941"/>
                  </a:lnTo>
                  <a:lnTo>
                    <a:pt x="8385" y="6853"/>
                  </a:lnTo>
                  <a:lnTo>
                    <a:pt x="8410" y="6767"/>
                  </a:lnTo>
                  <a:lnTo>
                    <a:pt x="8437" y="6685"/>
                  </a:lnTo>
                  <a:lnTo>
                    <a:pt x="8466" y="6608"/>
                  </a:lnTo>
                  <a:lnTo>
                    <a:pt x="8498" y="6535"/>
                  </a:lnTo>
                  <a:lnTo>
                    <a:pt x="8530" y="6465"/>
                  </a:lnTo>
                  <a:lnTo>
                    <a:pt x="8565" y="6402"/>
                  </a:lnTo>
                  <a:lnTo>
                    <a:pt x="8601" y="6344"/>
                  </a:lnTo>
                  <a:lnTo>
                    <a:pt x="8640" y="6291"/>
                  </a:lnTo>
                  <a:lnTo>
                    <a:pt x="8681" y="6244"/>
                  </a:lnTo>
                  <a:lnTo>
                    <a:pt x="8723" y="6203"/>
                  </a:lnTo>
                  <a:lnTo>
                    <a:pt x="8768" y="6170"/>
                  </a:lnTo>
                  <a:lnTo>
                    <a:pt x="8815" y="6142"/>
                  </a:lnTo>
                  <a:lnTo>
                    <a:pt x="8864" y="6123"/>
                  </a:lnTo>
                  <a:lnTo>
                    <a:pt x="8915" y="6111"/>
                  </a:lnTo>
                  <a:lnTo>
                    <a:pt x="8968" y="6107"/>
                  </a:lnTo>
                  <a:close/>
                  <a:moveTo>
                    <a:pt x="8471" y="2759"/>
                  </a:moveTo>
                  <a:lnTo>
                    <a:pt x="14390" y="2759"/>
                  </a:lnTo>
                  <a:lnTo>
                    <a:pt x="14435" y="2758"/>
                  </a:lnTo>
                  <a:lnTo>
                    <a:pt x="14481" y="2754"/>
                  </a:lnTo>
                  <a:lnTo>
                    <a:pt x="14524" y="2747"/>
                  </a:lnTo>
                  <a:lnTo>
                    <a:pt x="14568" y="2739"/>
                  </a:lnTo>
                  <a:lnTo>
                    <a:pt x="14611" y="2727"/>
                  </a:lnTo>
                  <a:lnTo>
                    <a:pt x="14652" y="2713"/>
                  </a:lnTo>
                  <a:lnTo>
                    <a:pt x="14694" y="2698"/>
                  </a:lnTo>
                  <a:lnTo>
                    <a:pt x="14734" y="2680"/>
                  </a:lnTo>
                  <a:lnTo>
                    <a:pt x="14773" y="2659"/>
                  </a:lnTo>
                  <a:lnTo>
                    <a:pt x="14811" y="2637"/>
                  </a:lnTo>
                  <a:lnTo>
                    <a:pt x="14849" y="2612"/>
                  </a:lnTo>
                  <a:lnTo>
                    <a:pt x="14884" y="2586"/>
                  </a:lnTo>
                  <a:lnTo>
                    <a:pt x="14920" y="2558"/>
                  </a:lnTo>
                  <a:lnTo>
                    <a:pt x="14953" y="2528"/>
                  </a:lnTo>
                  <a:lnTo>
                    <a:pt x="14985" y="2496"/>
                  </a:lnTo>
                  <a:lnTo>
                    <a:pt x="15016" y="2463"/>
                  </a:lnTo>
                  <a:lnTo>
                    <a:pt x="15046" y="2428"/>
                  </a:lnTo>
                  <a:lnTo>
                    <a:pt x="15073" y="2391"/>
                  </a:lnTo>
                  <a:lnTo>
                    <a:pt x="15100" y="2352"/>
                  </a:lnTo>
                  <a:lnTo>
                    <a:pt x="15124" y="2313"/>
                  </a:lnTo>
                  <a:lnTo>
                    <a:pt x="15148" y="2272"/>
                  </a:lnTo>
                  <a:lnTo>
                    <a:pt x="15169" y="2230"/>
                  </a:lnTo>
                  <a:lnTo>
                    <a:pt x="15188" y="2186"/>
                  </a:lnTo>
                  <a:lnTo>
                    <a:pt x="15207" y="2142"/>
                  </a:lnTo>
                  <a:lnTo>
                    <a:pt x="15223" y="2097"/>
                  </a:lnTo>
                  <a:lnTo>
                    <a:pt x="15236" y="2050"/>
                  </a:lnTo>
                  <a:lnTo>
                    <a:pt x="15248" y="2002"/>
                  </a:lnTo>
                  <a:lnTo>
                    <a:pt x="15258" y="1953"/>
                  </a:lnTo>
                  <a:lnTo>
                    <a:pt x="15267" y="1903"/>
                  </a:lnTo>
                  <a:lnTo>
                    <a:pt x="15272" y="1853"/>
                  </a:lnTo>
                  <a:lnTo>
                    <a:pt x="15276" y="1802"/>
                  </a:lnTo>
                  <a:lnTo>
                    <a:pt x="15277" y="1750"/>
                  </a:lnTo>
                  <a:lnTo>
                    <a:pt x="15277" y="1007"/>
                  </a:lnTo>
                  <a:lnTo>
                    <a:pt x="15276" y="956"/>
                  </a:lnTo>
                  <a:lnTo>
                    <a:pt x="15272" y="904"/>
                  </a:lnTo>
                  <a:lnTo>
                    <a:pt x="15267" y="854"/>
                  </a:lnTo>
                  <a:lnTo>
                    <a:pt x="15258" y="805"/>
                  </a:lnTo>
                  <a:lnTo>
                    <a:pt x="15248" y="757"/>
                  </a:lnTo>
                  <a:lnTo>
                    <a:pt x="15236" y="709"/>
                  </a:lnTo>
                  <a:lnTo>
                    <a:pt x="15223" y="662"/>
                  </a:lnTo>
                  <a:lnTo>
                    <a:pt x="15207" y="616"/>
                  </a:lnTo>
                  <a:lnTo>
                    <a:pt x="15189" y="571"/>
                  </a:lnTo>
                  <a:lnTo>
                    <a:pt x="15169" y="528"/>
                  </a:lnTo>
                  <a:lnTo>
                    <a:pt x="15148" y="486"/>
                  </a:lnTo>
                  <a:lnTo>
                    <a:pt x="15124" y="445"/>
                  </a:lnTo>
                  <a:lnTo>
                    <a:pt x="15100" y="405"/>
                  </a:lnTo>
                  <a:lnTo>
                    <a:pt x="15073" y="367"/>
                  </a:lnTo>
                  <a:lnTo>
                    <a:pt x="15046" y="331"/>
                  </a:lnTo>
                  <a:lnTo>
                    <a:pt x="15016" y="295"/>
                  </a:lnTo>
                  <a:lnTo>
                    <a:pt x="14985" y="262"/>
                  </a:lnTo>
                  <a:lnTo>
                    <a:pt x="14953" y="230"/>
                  </a:lnTo>
                  <a:lnTo>
                    <a:pt x="14920" y="200"/>
                  </a:lnTo>
                  <a:lnTo>
                    <a:pt x="14884" y="172"/>
                  </a:lnTo>
                  <a:lnTo>
                    <a:pt x="14849" y="145"/>
                  </a:lnTo>
                  <a:lnTo>
                    <a:pt x="14812" y="122"/>
                  </a:lnTo>
                  <a:lnTo>
                    <a:pt x="14773" y="99"/>
                  </a:lnTo>
                  <a:lnTo>
                    <a:pt x="14734" y="79"/>
                  </a:lnTo>
                  <a:lnTo>
                    <a:pt x="14694" y="61"/>
                  </a:lnTo>
                  <a:lnTo>
                    <a:pt x="14652" y="44"/>
                  </a:lnTo>
                  <a:lnTo>
                    <a:pt x="14611" y="31"/>
                  </a:lnTo>
                  <a:lnTo>
                    <a:pt x="14568" y="20"/>
                  </a:lnTo>
                  <a:lnTo>
                    <a:pt x="14524" y="11"/>
                  </a:lnTo>
                  <a:lnTo>
                    <a:pt x="14481" y="5"/>
                  </a:lnTo>
                  <a:lnTo>
                    <a:pt x="14435" y="1"/>
                  </a:lnTo>
                  <a:lnTo>
                    <a:pt x="14390" y="0"/>
                  </a:lnTo>
                  <a:lnTo>
                    <a:pt x="8471" y="0"/>
                  </a:lnTo>
                  <a:lnTo>
                    <a:pt x="8427" y="1"/>
                  </a:lnTo>
                  <a:lnTo>
                    <a:pt x="8382" y="5"/>
                  </a:lnTo>
                  <a:lnTo>
                    <a:pt x="8337" y="11"/>
                  </a:lnTo>
                  <a:lnTo>
                    <a:pt x="8293" y="20"/>
                  </a:lnTo>
                  <a:lnTo>
                    <a:pt x="8251" y="31"/>
                  </a:lnTo>
                  <a:lnTo>
                    <a:pt x="8209" y="44"/>
                  </a:lnTo>
                  <a:lnTo>
                    <a:pt x="8167" y="61"/>
                  </a:lnTo>
                  <a:lnTo>
                    <a:pt x="8128" y="79"/>
                  </a:lnTo>
                  <a:lnTo>
                    <a:pt x="8088" y="99"/>
                  </a:lnTo>
                  <a:lnTo>
                    <a:pt x="8050" y="122"/>
                  </a:lnTo>
                  <a:lnTo>
                    <a:pt x="8013" y="145"/>
                  </a:lnTo>
                  <a:lnTo>
                    <a:pt x="7977" y="172"/>
                  </a:lnTo>
                  <a:lnTo>
                    <a:pt x="7942" y="200"/>
                  </a:lnTo>
                  <a:lnTo>
                    <a:pt x="7908" y="230"/>
                  </a:lnTo>
                  <a:lnTo>
                    <a:pt x="7876" y="262"/>
                  </a:lnTo>
                  <a:lnTo>
                    <a:pt x="7845" y="295"/>
                  </a:lnTo>
                  <a:lnTo>
                    <a:pt x="7816" y="331"/>
                  </a:lnTo>
                  <a:lnTo>
                    <a:pt x="7788" y="367"/>
                  </a:lnTo>
                  <a:lnTo>
                    <a:pt x="7762" y="405"/>
                  </a:lnTo>
                  <a:lnTo>
                    <a:pt x="7737" y="445"/>
                  </a:lnTo>
                  <a:lnTo>
                    <a:pt x="7714" y="486"/>
                  </a:lnTo>
                  <a:lnTo>
                    <a:pt x="7692" y="528"/>
                  </a:lnTo>
                  <a:lnTo>
                    <a:pt x="7673" y="571"/>
                  </a:lnTo>
                  <a:lnTo>
                    <a:pt x="7655" y="616"/>
                  </a:lnTo>
                  <a:lnTo>
                    <a:pt x="7639" y="662"/>
                  </a:lnTo>
                  <a:lnTo>
                    <a:pt x="7625" y="709"/>
                  </a:lnTo>
                  <a:lnTo>
                    <a:pt x="7613" y="757"/>
                  </a:lnTo>
                  <a:lnTo>
                    <a:pt x="7603" y="805"/>
                  </a:lnTo>
                  <a:lnTo>
                    <a:pt x="7595" y="854"/>
                  </a:lnTo>
                  <a:lnTo>
                    <a:pt x="7590" y="904"/>
                  </a:lnTo>
                  <a:lnTo>
                    <a:pt x="7586" y="955"/>
                  </a:lnTo>
                  <a:lnTo>
                    <a:pt x="7585" y="1007"/>
                  </a:lnTo>
                  <a:lnTo>
                    <a:pt x="7585" y="1105"/>
                  </a:lnTo>
                  <a:lnTo>
                    <a:pt x="7583" y="1204"/>
                  </a:lnTo>
                  <a:lnTo>
                    <a:pt x="7580" y="1305"/>
                  </a:lnTo>
                  <a:lnTo>
                    <a:pt x="7575" y="1407"/>
                  </a:lnTo>
                  <a:lnTo>
                    <a:pt x="7569" y="1511"/>
                  </a:lnTo>
                  <a:lnTo>
                    <a:pt x="7562" y="1614"/>
                  </a:lnTo>
                  <a:lnTo>
                    <a:pt x="7554" y="1718"/>
                  </a:lnTo>
                  <a:lnTo>
                    <a:pt x="7545" y="1823"/>
                  </a:lnTo>
                  <a:lnTo>
                    <a:pt x="7534" y="1925"/>
                  </a:lnTo>
                  <a:lnTo>
                    <a:pt x="7521" y="2028"/>
                  </a:lnTo>
                  <a:lnTo>
                    <a:pt x="7507" y="2130"/>
                  </a:lnTo>
                  <a:lnTo>
                    <a:pt x="7491" y="2231"/>
                  </a:lnTo>
                  <a:lnTo>
                    <a:pt x="7474" y="2330"/>
                  </a:lnTo>
                  <a:lnTo>
                    <a:pt x="7455" y="2427"/>
                  </a:lnTo>
                  <a:lnTo>
                    <a:pt x="7435" y="2521"/>
                  </a:lnTo>
                  <a:lnTo>
                    <a:pt x="7413" y="2612"/>
                  </a:lnTo>
                  <a:lnTo>
                    <a:pt x="7389" y="2701"/>
                  </a:lnTo>
                  <a:lnTo>
                    <a:pt x="7364" y="2787"/>
                  </a:lnTo>
                  <a:lnTo>
                    <a:pt x="7337" y="2868"/>
                  </a:lnTo>
                  <a:lnTo>
                    <a:pt x="7307" y="2947"/>
                  </a:lnTo>
                  <a:lnTo>
                    <a:pt x="7277" y="3020"/>
                  </a:lnTo>
                  <a:lnTo>
                    <a:pt x="7243" y="3088"/>
                  </a:lnTo>
                  <a:lnTo>
                    <a:pt x="7208" y="3152"/>
                  </a:lnTo>
                  <a:lnTo>
                    <a:pt x="7172" y="3210"/>
                  </a:lnTo>
                  <a:lnTo>
                    <a:pt x="7133" y="3263"/>
                  </a:lnTo>
                  <a:lnTo>
                    <a:pt x="7092" y="3310"/>
                  </a:lnTo>
                  <a:lnTo>
                    <a:pt x="7050" y="3351"/>
                  </a:lnTo>
                  <a:lnTo>
                    <a:pt x="7005" y="3385"/>
                  </a:lnTo>
                  <a:lnTo>
                    <a:pt x="6958" y="3411"/>
                  </a:lnTo>
                  <a:lnTo>
                    <a:pt x="6909" y="3432"/>
                  </a:lnTo>
                  <a:lnTo>
                    <a:pt x="6859" y="3443"/>
                  </a:lnTo>
                  <a:lnTo>
                    <a:pt x="6806" y="3448"/>
                  </a:lnTo>
                  <a:lnTo>
                    <a:pt x="887" y="3448"/>
                  </a:lnTo>
                  <a:lnTo>
                    <a:pt x="842" y="3449"/>
                  </a:lnTo>
                  <a:lnTo>
                    <a:pt x="797" y="3453"/>
                  </a:lnTo>
                  <a:lnTo>
                    <a:pt x="753" y="3459"/>
                  </a:lnTo>
                  <a:lnTo>
                    <a:pt x="709" y="3468"/>
                  </a:lnTo>
                  <a:lnTo>
                    <a:pt x="666" y="3480"/>
                  </a:lnTo>
                  <a:lnTo>
                    <a:pt x="625" y="3493"/>
                  </a:lnTo>
                  <a:lnTo>
                    <a:pt x="583" y="3509"/>
                  </a:lnTo>
                  <a:lnTo>
                    <a:pt x="543" y="3527"/>
                  </a:lnTo>
                  <a:lnTo>
                    <a:pt x="504" y="3548"/>
                  </a:lnTo>
                  <a:lnTo>
                    <a:pt x="466" y="3569"/>
                  </a:lnTo>
                  <a:lnTo>
                    <a:pt x="428" y="3594"/>
                  </a:lnTo>
                  <a:lnTo>
                    <a:pt x="393" y="3620"/>
                  </a:lnTo>
                  <a:lnTo>
                    <a:pt x="357" y="3649"/>
                  </a:lnTo>
                  <a:lnTo>
                    <a:pt x="325" y="3678"/>
                  </a:lnTo>
                  <a:lnTo>
                    <a:pt x="292" y="3710"/>
                  </a:lnTo>
                  <a:lnTo>
                    <a:pt x="261" y="3743"/>
                  </a:lnTo>
                  <a:lnTo>
                    <a:pt x="232" y="3779"/>
                  </a:lnTo>
                  <a:lnTo>
                    <a:pt x="204" y="3816"/>
                  </a:lnTo>
                  <a:lnTo>
                    <a:pt x="177" y="3854"/>
                  </a:lnTo>
                  <a:lnTo>
                    <a:pt x="153" y="3893"/>
                  </a:lnTo>
                  <a:lnTo>
                    <a:pt x="129" y="3934"/>
                  </a:lnTo>
                  <a:lnTo>
                    <a:pt x="108" y="3976"/>
                  </a:lnTo>
                  <a:lnTo>
                    <a:pt x="89" y="4020"/>
                  </a:lnTo>
                  <a:lnTo>
                    <a:pt x="70" y="4064"/>
                  </a:lnTo>
                  <a:lnTo>
                    <a:pt x="54" y="4110"/>
                  </a:lnTo>
                  <a:lnTo>
                    <a:pt x="41" y="4157"/>
                  </a:lnTo>
                  <a:lnTo>
                    <a:pt x="29" y="4205"/>
                  </a:lnTo>
                  <a:lnTo>
                    <a:pt x="19" y="4253"/>
                  </a:lnTo>
                  <a:lnTo>
                    <a:pt x="10" y="4303"/>
                  </a:lnTo>
                  <a:lnTo>
                    <a:pt x="5" y="4353"/>
                  </a:lnTo>
                  <a:lnTo>
                    <a:pt x="1" y="4404"/>
                  </a:lnTo>
                  <a:lnTo>
                    <a:pt x="0" y="4456"/>
                  </a:lnTo>
                  <a:lnTo>
                    <a:pt x="0" y="5199"/>
                  </a:lnTo>
                  <a:lnTo>
                    <a:pt x="1" y="5251"/>
                  </a:lnTo>
                  <a:lnTo>
                    <a:pt x="5" y="5302"/>
                  </a:lnTo>
                  <a:lnTo>
                    <a:pt x="10" y="5351"/>
                  </a:lnTo>
                  <a:lnTo>
                    <a:pt x="19" y="5401"/>
                  </a:lnTo>
                  <a:lnTo>
                    <a:pt x="29" y="5450"/>
                  </a:lnTo>
                  <a:lnTo>
                    <a:pt x="41" y="5498"/>
                  </a:lnTo>
                  <a:lnTo>
                    <a:pt x="54" y="5544"/>
                  </a:lnTo>
                  <a:lnTo>
                    <a:pt x="70" y="5590"/>
                  </a:lnTo>
                  <a:lnTo>
                    <a:pt x="89" y="5635"/>
                  </a:lnTo>
                  <a:lnTo>
                    <a:pt x="108" y="5679"/>
                  </a:lnTo>
                  <a:lnTo>
                    <a:pt x="129" y="5720"/>
                  </a:lnTo>
                  <a:lnTo>
                    <a:pt x="153" y="5761"/>
                  </a:lnTo>
                  <a:lnTo>
                    <a:pt x="177" y="5801"/>
                  </a:lnTo>
                  <a:lnTo>
                    <a:pt x="204" y="5840"/>
                  </a:lnTo>
                  <a:lnTo>
                    <a:pt x="231" y="5876"/>
                  </a:lnTo>
                  <a:lnTo>
                    <a:pt x="261" y="5911"/>
                  </a:lnTo>
                  <a:lnTo>
                    <a:pt x="292" y="5945"/>
                  </a:lnTo>
                  <a:lnTo>
                    <a:pt x="324" y="5976"/>
                  </a:lnTo>
                  <a:lnTo>
                    <a:pt x="357" y="6006"/>
                  </a:lnTo>
                  <a:lnTo>
                    <a:pt x="393" y="6034"/>
                  </a:lnTo>
                  <a:lnTo>
                    <a:pt x="428" y="6061"/>
                  </a:lnTo>
                  <a:lnTo>
                    <a:pt x="465" y="6085"/>
                  </a:lnTo>
                  <a:lnTo>
                    <a:pt x="504" y="6108"/>
                  </a:lnTo>
                  <a:lnTo>
                    <a:pt x="543" y="6128"/>
                  </a:lnTo>
                  <a:lnTo>
                    <a:pt x="583" y="6145"/>
                  </a:lnTo>
                  <a:lnTo>
                    <a:pt x="625" y="6162"/>
                  </a:lnTo>
                  <a:lnTo>
                    <a:pt x="666" y="6175"/>
                  </a:lnTo>
                  <a:lnTo>
                    <a:pt x="709" y="6186"/>
                  </a:lnTo>
                  <a:lnTo>
                    <a:pt x="753" y="6195"/>
                  </a:lnTo>
                  <a:lnTo>
                    <a:pt x="796" y="6202"/>
                  </a:lnTo>
                  <a:lnTo>
                    <a:pt x="842" y="6205"/>
                  </a:lnTo>
                  <a:lnTo>
                    <a:pt x="887" y="6207"/>
                  </a:lnTo>
                  <a:lnTo>
                    <a:pt x="6806" y="6207"/>
                  </a:lnTo>
                  <a:lnTo>
                    <a:pt x="6850" y="6205"/>
                  </a:lnTo>
                  <a:lnTo>
                    <a:pt x="6895" y="6202"/>
                  </a:lnTo>
                  <a:lnTo>
                    <a:pt x="6940" y="6195"/>
                  </a:lnTo>
                  <a:lnTo>
                    <a:pt x="6984" y="6186"/>
                  </a:lnTo>
                  <a:lnTo>
                    <a:pt x="7026" y="6175"/>
                  </a:lnTo>
                  <a:lnTo>
                    <a:pt x="7068" y="6162"/>
                  </a:lnTo>
                  <a:lnTo>
                    <a:pt x="7110" y="6145"/>
                  </a:lnTo>
                  <a:lnTo>
                    <a:pt x="7149" y="6128"/>
                  </a:lnTo>
                  <a:lnTo>
                    <a:pt x="7189" y="6108"/>
                  </a:lnTo>
                  <a:lnTo>
                    <a:pt x="7227" y="6085"/>
                  </a:lnTo>
                  <a:lnTo>
                    <a:pt x="7264" y="6061"/>
                  </a:lnTo>
                  <a:lnTo>
                    <a:pt x="7300" y="6034"/>
                  </a:lnTo>
                  <a:lnTo>
                    <a:pt x="7335" y="6006"/>
                  </a:lnTo>
                  <a:lnTo>
                    <a:pt x="7369" y="5976"/>
                  </a:lnTo>
                  <a:lnTo>
                    <a:pt x="7401" y="5945"/>
                  </a:lnTo>
                  <a:lnTo>
                    <a:pt x="7432" y="5911"/>
                  </a:lnTo>
                  <a:lnTo>
                    <a:pt x="7462" y="5876"/>
                  </a:lnTo>
                  <a:lnTo>
                    <a:pt x="7489" y="5840"/>
                  </a:lnTo>
                  <a:lnTo>
                    <a:pt x="7515" y="5801"/>
                  </a:lnTo>
                  <a:lnTo>
                    <a:pt x="7540" y="5761"/>
                  </a:lnTo>
                  <a:lnTo>
                    <a:pt x="7563" y="5720"/>
                  </a:lnTo>
                  <a:lnTo>
                    <a:pt x="7585" y="5679"/>
                  </a:lnTo>
                  <a:lnTo>
                    <a:pt x="7604" y="5635"/>
                  </a:lnTo>
                  <a:lnTo>
                    <a:pt x="7622" y="5590"/>
                  </a:lnTo>
                  <a:lnTo>
                    <a:pt x="7639" y="5544"/>
                  </a:lnTo>
                  <a:lnTo>
                    <a:pt x="7652" y="5498"/>
                  </a:lnTo>
                  <a:lnTo>
                    <a:pt x="7664" y="5450"/>
                  </a:lnTo>
                  <a:lnTo>
                    <a:pt x="7674" y="5401"/>
                  </a:lnTo>
                  <a:lnTo>
                    <a:pt x="7682" y="5351"/>
                  </a:lnTo>
                  <a:lnTo>
                    <a:pt x="7687" y="5302"/>
                  </a:lnTo>
                  <a:lnTo>
                    <a:pt x="7691" y="5251"/>
                  </a:lnTo>
                  <a:lnTo>
                    <a:pt x="7692" y="5199"/>
                  </a:lnTo>
                  <a:lnTo>
                    <a:pt x="7692" y="5102"/>
                  </a:lnTo>
                  <a:lnTo>
                    <a:pt x="7694" y="5002"/>
                  </a:lnTo>
                  <a:lnTo>
                    <a:pt x="7697" y="4901"/>
                  </a:lnTo>
                  <a:lnTo>
                    <a:pt x="7702" y="4799"/>
                  </a:lnTo>
                  <a:lnTo>
                    <a:pt x="7708" y="4696"/>
                  </a:lnTo>
                  <a:lnTo>
                    <a:pt x="7715" y="4592"/>
                  </a:lnTo>
                  <a:lnTo>
                    <a:pt x="7723" y="4488"/>
                  </a:lnTo>
                  <a:lnTo>
                    <a:pt x="7732" y="4384"/>
                  </a:lnTo>
                  <a:lnTo>
                    <a:pt x="7743" y="4280"/>
                  </a:lnTo>
                  <a:lnTo>
                    <a:pt x="7756" y="4178"/>
                  </a:lnTo>
                  <a:lnTo>
                    <a:pt x="7770" y="4076"/>
                  </a:lnTo>
                  <a:lnTo>
                    <a:pt x="7786" y="3976"/>
                  </a:lnTo>
                  <a:lnTo>
                    <a:pt x="7803" y="3877"/>
                  </a:lnTo>
                  <a:lnTo>
                    <a:pt x="7822" y="3780"/>
                  </a:lnTo>
                  <a:lnTo>
                    <a:pt x="7842" y="3685"/>
                  </a:lnTo>
                  <a:lnTo>
                    <a:pt x="7864" y="3594"/>
                  </a:lnTo>
                  <a:lnTo>
                    <a:pt x="7888" y="3505"/>
                  </a:lnTo>
                  <a:lnTo>
                    <a:pt x="7913" y="3419"/>
                  </a:lnTo>
                  <a:lnTo>
                    <a:pt x="7940" y="3338"/>
                  </a:lnTo>
                  <a:lnTo>
                    <a:pt x="7970" y="3260"/>
                  </a:lnTo>
                  <a:lnTo>
                    <a:pt x="8000" y="3187"/>
                  </a:lnTo>
                  <a:lnTo>
                    <a:pt x="8034" y="3118"/>
                  </a:lnTo>
                  <a:lnTo>
                    <a:pt x="8069" y="3055"/>
                  </a:lnTo>
                  <a:lnTo>
                    <a:pt x="8105" y="2995"/>
                  </a:lnTo>
                  <a:lnTo>
                    <a:pt x="8144" y="2942"/>
                  </a:lnTo>
                  <a:lnTo>
                    <a:pt x="8185" y="2896"/>
                  </a:lnTo>
                  <a:lnTo>
                    <a:pt x="8227" y="2856"/>
                  </a:lnTo>
                  <a:lnTo>
                    <a:pt x="8272" y="2821"/>
                  </a:lnTo>
                  <a:lnTo>
                    <a:pt x="8319" y="2795"/>
                  </a:lnTo>
                  <a:lnTo>
                    <a:pt x="8368" y="2775"/>
                  </a:lnTo>
                  <a:lnTo>
                    <a:pt x="8418" y="2763"/>
                  </a:lnTo>
                  <a:lnTo>
                    <a:pt x="8471" y="275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93872969-CB41-4F19-9854-DAE68CEE1C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09388" y="5881688"/>
              <a:ext cx="476250" cy="193675"/>
            </a:xfrm>
            <a:custGeom>
              <a:avLst/>
              <a:gdLst>
                <a:gd name="T0" fmla="*/ 14524 w 15277"/>
                <a:gd name="T1" fmla="*/ 2748 h 6208"/>
                <a:gd name="T2" fmla="*/ 14734 w 15277"/>
                <a:gd name="T3" fmla="*/ 2680 h 6208"/>
                <a:gd name="T4" fmla="*/ 14919 w 15277"/>
                <a:gd name="T5" fmla="*/ 2559 h 6208"/>
                <a:gd name="T6" fmla="*/ 15073 w 15277"/>
                <a:gd name="T7" fmla="*/ 2392 h 6208"/>
                <a:gd name="T8" fmla="*/ 15188 w 15277"/>
                <a:gd name="T9" fmla="*/ 2188 h 6208"/>
                <a:gd name="T10" fmla="*/ 15258 w 15277"/>
                <a:gd name="T11" fmla="*/ 1953 h 6208"/>
                <a:gd name="T12" fmla="*/ 15277 w 15277"/>
                <a:gd name="T13" fmla="*/ 1009 h 6208"/>
                <a:gd name="T14" fmla="*/ 15248 w 15277"/>
                <a:gd name="T15" fmla="*/ 757 h 6208"/>
                <a:gd name="T16" fmla="*/ 15169 w 15277"/>
                <a:gd name="T17" fmla="*/ 529 h 6208"/>
                <a:gd name="T18" fmla="*/ 15045 w 15277"/>
                <a:gd name="T19" fmla="*/ 331 h 6208"/>
                <a:gd name="T20" fmla="*/ 14884 w 15277"/>
                <a:gd name="T21" fmla="*/ 173 h 6208"/>
                <a:gd name="T22" fmla="*/ 14694 w 15277"/>
                <a:gd name="T23" fmla="*/ 61 h 6208"/>
                <a:gd name="T24" fmla="*/ 14479 w 15277"/>
                <a:gd name="T25" fmla="*/ 5 h 6208"/>
                <a:gd name="T26" fmla="*/ 8381 w 15277"/>
                <a:gd name="T27" fmla="*/ 5 h 6208"/>
                <a:gd name="T28" fmla="*/ 8167 w 15277"/>
                <a:gd name="T29" fmla="*/ 61 h 6208"/>
                <a:gd name="T30" fmla="*/ 7976 w 15277"/>
                <a:gd name="T31" fmla="*/ 173 h 6208"/>
                <a:gd name="T32" fmla="*/ 7815 w 15277"/>
                <a:gd name="T33" fmla="*/ 331 h 6208"/>
                <a:gd name="T34" fmla="*/ 7692 w 15277"/>
                <a:gd name="T35" fmla="*/ 529 h 6208"/>
                <a:gd name="T36" fmla="*/ 7613 w 15277"/>
                <a:gd name="T37" fmla="*/ 757 h 6208"/>
                <a:gd name="T38" fmla="*/ 7584 w 15277"/>
                <a:gd name="T39" fmla="*/ 1009 h 6208"/>
                <a:gd name="T40" fmla="*/ 7569 w 15277"/>
                <a:gd name="T41" fmla="*/ 1511 h 6208"/>
                <a:gd name="T42" fmla="*/ 7520 w 15277"/>
                <a:gd name="T43" fmla="*/ 2029 h 6208"/>
                <a:gd name="T44" fmla="*/ 7435 w 15277"/>
                <a:gd name="T45" fmla="*/ 2522 h 6208"/>
                <a:gd name="T46" fmla="*/ 7307 w 15277"/>
                <a:gd name="T47" fmla="*/ 2947 h 6208"/>
                <a:gd name="T48" fmla="*/ 7133 w 15277"/>
                <a:gd name="T49" fmla="*/ 3264 h 6208"/>
                <a:gd name="T50" fmla="*/ 6909 w 15277"/>
                <a:gd name="T51" fmla="*/ 3432 h 6208"/>
                <a:gd name="T52" fmla="*/ 796 w 15277"/>
                <a:gd name="T53" fmla="*/ 3454 h 6208"/>
                <a:gd name="T54" fmla="*/ 583 w 15277"/>
                <a:gd name="T55" fmla="*/ 3510 h 6208"/>
                <a:gd name="T56" fmla="*/ 391 w 15277"/>
                <a:gd name="T57" fmla="*/ 3621 h 6208"/>
                <a:gd name="T58" fmla="*/ 231 w 15277"/>
                <a:gd name="T59" fmla="*/ 3780 h 6208"/>
                <a:gd name="T60" fmla="*/ 108 w 15277"/>
                <a:gd name="T61" fmla="*/ 3977 h 6208"/>
                <a:gd name="T62" fmla="*/ 28 w 15277"/>
                <a:gd name="T63" fmla="*/ 4206 h 6208"/>
                <a:gd name="T64" fmla="*/ 0 w 15277"/>
                <a:gd name="T65" fmla="*/ 4456 h 6208"/>
                <a:gd name="T66" fmla="*/ 18 w 15277"/>
                <a:gd name="T67" fmla="*/ 5402 h 6208"/>
                <a:gd name="T68" fmla="*/ 87 w 15277"/>
                <a:gd name="T69" fmla="*/ 5635 h 6208"/>
                <a:gd name="T70" fmla="*/ 203 w 15277"/>
                <a:gd name="T71" fmla="*/ 5840 h 6208"/>
                <a:gd name="T72" fmla="*/ 357 w 15277"/>
                <a:gd name="T73" fmla="*/ 6007 h 6208"/>
                <a:gd name="T74" fmla="*/ 542 w 15277"/>
                <a:gd name="T75" fmla="*/ 6128 h 6208"/>
                <a:gd name="T76" fmla="*/ 752 w 15277"/>
                <a:gd name="T77" fmla="*/ 6197 h 6208"/>
                <a:gd name="T78" fmla="*/ 6850 w 15277"/>
                <a:gd name="T79" fmla="*/ 6207 h 6208"/>
                <a:gd name="T80" fmla="*/ 7068 w 15277"/>
                <a:gd name="T81" fmla="*/ 6162 h 6208"/>
                <a:gd name="T82" fmla="*/ 7264 w 15277"/>
                <a:gd name="T83" fmla="*/ 6061 h 6208"/>
                <a:gd name="T84" fmla="*/ 7431 w 15277"/>
                <a:gd name="T85" fmla="*/ 5911 h 6208"/>
                <a:gd name="T86" fmla="*/ 7563 w 15277"/>
                <a:gd name="T87" fmla="*/ 5722 h 6208"/>
                <a:gd name="T88" fmla="*/ 7652 w 15277"/>
                <a:gd name="T89" fmla="*/ 5499 h 6208"/>
                <a:gd name="T90" fmla="*/ 7690 w 15277"/>
                <a:gd name="T91" fmla="*/ 5251 h 6208"/>
                <a:gd name="T92" fmla="*/ 7701 w 15277"/>
                <a:gd name="T93" fmla="*/ 4800 h 6208"/>
                <a:gd name="T94" fmla="*/ 7743 w 15277"/>
                <a:gd name="T95" fmla="*/ 4281 h 6208"/>
                <a:gd name="T96" fmla="*/ 7821 w 15277"/>
                <a:gd name="T97" fmla="*/ 3781 h 6208"/>
                <a:gd name="T98" fmla="*/ 7940 w 15277"/>
                <a:gd name="T99" fmla="*/ 3338 h 6208"/>
                <a:gd name="T100" fmla="*/ 8105 w 15277"/>
                <a:gd name="T101" fmla="*/ 2997 h 6208"/>
                <a:gd name="T102" fmla="*/ 8318 w 15277"/>
                <a:gd name="T103" fmla="*/ 2795 h 6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77" h="6208">
                  <a:moveTo>
                    <a:pt x="8471" y="2760"/>
                  </a:moveTo>
                  <a:lnTo>
                    <a:pt x="14390" y="2760"/>
                  </a:lnTo>
                  <a:lnTo>
                    <a:pt x="14435" y="2759"/>
                  </a:lnTo>
                  <a:lnTo>
                    <a:pt x="14479" y="2754"/>
                  </a:lnTo>
                  <a:lnTo>
                    <a:pt x="14524" y="2748"/>
                  </a:lnTo>
                  <a:lnTo>
                    <a:pt x="14568" y="2739"/>
                  </a:lnTo>
                  <a:lnTo>
                    <a:pt x="14611" y="2728"/>
                  </a:lnTo>
                  <a:lnTo>
                    <a:pt x="14652" y="2714"/>
                  </a:lnTo>
                  <a:lnTo>
                    <a:pt x="14694" y="2698"/>
                  </a:lnTo>
                  <a:lnTo>
                    <a:pt x="14734" y="2680"/>
                  </a:lnTo>
                  <a:lnTo>
                    <a:pt x="14773" y="2660"/>
                  </a:lnTo>
                  <a:lnTo>
                    <a:pt x="14811" y="2637"/>
                  </a:lnTo>
                  <a:lnTo>
                    <a:pt x="14849" y="2613"/>
                  </a:lnTo>
                  <a:lnTo>
                    <a:pt x="14884" y="2587"/>
                  </a:lnTo>
                  <a:lnTo>
                    <a:pt x="14919" y="2559"/>
                  </a:lnTo>
                  <a:lnTo>
                    <a:pt x="14952" y="2528"/>
                  </a:lnTo>
                  <a:lnTo>
                    <a:pt x="14985" y="2497"/>
                  </a:lnTo>
                  <a:lnTo>
                    <a:pt x="15015" y="2463"/>
                  </a:lnTo>
                  <a:lnTo>
                    <a:pt x="15045" y="2428"/>
                  </a:lnTo>
                  <a:lnTo>
                    <a:pt x="15073" y="2392"/>
                  </a:lnTo>
                  <a:lnTo>
                    <a:pt x="15100" y="2354"/>
                  </a:lnTo>
                  <a:lnTo>
                    <a:pt x="15124" y="2314"/>
                  </a:lnTo>
                  <a:lnTo>
                    <a:pt x="15147" y="2273"/>
                  </a:lnTo>
                  <a:lnTo>
                    <a:pt x="15169" y="2231"/>
                  </a:lnTo>
                  <a:lnTo>
                    <a:pt x="15188" y="2188"/>
                  </a:lnTo>
                  <a:lnTo>
                    <a:pt x="15206" y="2143"/>
                  </a:lnTo>
                  <a:lnTo>
                    <a:pt x="15222" y="2097"/>
                  </a:lnTo>
                  <a:lnTo>
                    <a:pt x="15236" y="2050"/>
                  </a:lnTo>
                  <a:lnTo>
                    <a:pt x="15248" y="2002"/>
                  </a:lnTo>
                  <a:lnTo>
                    <a:pt x="15258" y="1953"/>
                  </a:lnTo>
                  <a:lnTo>
                    <a:pt x="15266" y="1905"/>
                  </a:lnTo>
                  <a:lnTo>
                    <a:pt x="15272" y="1854"/>
                  </a:lnTo>
                  <a:lnTo>
                    <a:pt x="15276" y="1803"/>
                  </a:lnTo>
                  <a:lnTo>
                    <a:pt x="15277" y="1752"/>
                  </a:lnTo>
                  <a:lnTo>
                    <a:pt x="15277" y="1009"/>
                  </a:lnTo>
                  <a:lnTo>
                    <a:pt x="15276" y="957"/>
                  </a:lnTo>
                  <a:lnTo>
                    <a:pt x="15272" y="906"/>
                  </a:lnTo>
                  <a:lnTo>
                    <a:pt x="15266" y="855"/>
                  </a:lnTo>
                  <a:lnTo>
                    <a:pt x="15258" y="806"/>
                  </a:lnTo>
                  <a:lnTo>
                    <a:pt x="15248" y="757"/>
                  </a:lnTo>
                  <a:lnTo>
                    <a:pt x="15236" y="709"/>
                  </a:lnTo>
                  <a:lnTo>
                    <a:pt x="15223" y="662"/>
                  </a:lnTo>
                  <a:lnTo>
                    <a:pt x="15206" y="617"/>
                  </a:lnTo>
                  <a:lnTo>
                    <a:pt x="15188" y="573"/>
                  </a:lnTo>
                  <a:lnTo>
                    <a:pt x="15169" y="529"/>
                  </a:lnTo>
                  <a:lnTo>
                    <a:pt x="15147" y="486"/>
                  </a:lnTo>
                  <a:lnTo>
                    <a:pt x="15124" y="445"/>
                  </a:lnTo>
                  <a:lnTo>
                    <a:pt x="15100" y="407"/>
                  </a:lnTo>
                  <a:lnTo>
                    <a:pt x="15073" y="368"/>
                  </a:lnTo>
                  <a:lnTo>
                    <a:pt x="15045" y="331"/>
                  </a:lnTo>
                  <a:lnTo>
                    <a:pt x="15015" y="297"/>
                  </a:lnTo>
                  <a:lnTo>
                    <a:pt x="14985" y="263"/>
                  </a:lnTo>
                  <a:lnTo>
                    <a:pt x="14952" y="231"/>
                  </a:lnTo>
                  <a:lnTo>
                    <a:pt x="14919" y="201"/>
                  </a:lnTo>
                  <a:lnTo>
                    <a:pt x="14884" y="173"/>
                  </a:lnTo>
                  <a:lnTo>
                    <a:pt x="14849" y="147"/>
                  </a:lnTo>
                  <a:lnTo>
                    <a:pt x="14811" y="122"/>
                  </a:lnTo>
                  <a:lnTo>
                    <a:pt x="14773" y="100"/>
                  </a:lnTo>
                  <a:lnTo>
                    <a:pt x="14734" y="79"/>
                  </a:lnTo>
                  <a:lnTo>
                    <a:pt x="14694" y="61"/>
                  </a:lnTo>
                  <a:lnTo>
                    <a:pt x="14652" y="46"/>
                  </a:lnTo>
                  <a:lnTo>
                    <a:pt x="14611" y="32"/>
                  </a:lnTo>
                  <a:lnTo>
                    <a:pt x="14568" y="20"/>
                  </a:lnTo>
                  <a:lnTo>
                    <a:pt x="14524" y="11"/>
                  </a:lnTo>
                  <a:lnTo>
                    <a:pt x="14479" y="5"/>
                  </a:lnTo>
                  <a:lnTo>
                    <a:pt x="14435" y="1"/>
                  </a:lnTo>
                  <a:lnTo>
                    <a:pt x="14390" y="0"/>
                  </a:lnTo>
                  <a:lnTo>
                    <a:pt x="8471" y="0"/>
                  </a:lnTo>
                  <a:lnTo>
                    <a:pt x="8426" y="1"/>
                  </a:lnTo>
                  <a:lnTo>
                    <a:pt x="8381" y="5"/>
                  </a:lnTo>
                  <a:lnTo>
                    <a:pt x="8337" y="11"/>
                  </a:lnTo>
                  <a:lnTo>
                    <a:pt x="8293" y="20"/>
                  </a:lnTo>
                  <a:lnTo>
                    <a:pt x="8250" y="32"/>
                  </a:lnTo>
                  <a:lnTo>
                    <a:pt x="8209" y="46"/>
                  </a:lnTo>
                  <a:lnTo>
                    <a:pt x="8167" y="61"/>
                  </a:lnTo>
                  <a:lnTo>
                    <a:pt x="8127" y="79"/>
                  </a:lnTo>
                  <a:lnTo>
                    <a:pt x="8088" y="100"/>
                  </a:lnTo>
                  <a:lnTo>
                    <a:pt x="8049" y="122"/>
                  </a:lnTo>
                  <a:lnTo>
                    <a:pt x="8012" y="147"/>
                  </a:lnTo>
                  <a:lnTo>
                    <a:pt x="7976" y="173"/>
                  </a:lnTo>
                  <a:lnTo>
                    <a:pt x="7941" y="201"/>
                  </a:lnTo>
                  <a:lnTo>
                    <a:pt x="7908" y="231"/>
                  </a:lnTo>
                  <a:lnTo>
                    <a:pt x="7876" y="263"/>
                  </a:lnTo>
                  <a:lnTo>
                    <a:pt x="7845" y="297"/>
                  </a:lnTo>
                  <a:lnTo>
                    <a:pt x="7815" y="331"/>
                  </a:lnTo>
                  <a:lnTo>
                    <a:pt x="7788" y="368"/>
                  </a:lnTo>
                  <a:lnTo>
                    <a:pt x="7761" y="406"/>
                  </a:lnTo>
                  <a:lnTo>
                    <a:pt x="7737" y="445"/>
                  </a:lnTo>
                  <a:lnTo>
                    <a:pt x="7714" y="486"/>
                  </a:lnTo>
                  <a:lnTo>
                    <a:pt x="7692" y="529"/>
                  </a:lnTo>
                  <a:lnTo>
                    <a:pt x="7672" y="572"/>
                  </a:lnTo>
                  <a:lnTo>
                    <a:pt x="7655" y="617"/>
                  </a:lnTo>
                  <a:lnTo>
                    <a:pt x="7638" y="662"/>
                  </a:lnTo>
                  <a:lnTo>
                    <a:pt x="7624" y="709"/>
                  </a:lnTo>
                  <a:lnTo>
                    <a:pt x="7613" y="757"/>
                  </a:lnTo>
                  <a:lnTo>
                    <a:pt x="7603" y="806"/>
                  </a:lnTo>
                  <a:lnTo>
                    <a:pt x="7595" y="855"/>
                  </a:lnTo>
                  <a:lnTo>
                    <a:pt x="7589" y="906"/>
                  </a:lnTo>
                  <a:lnTo>
                    <a:pt x="7585" y="957"/>
                  </a:lnTo>
                  <a:lnTo>
                    <a:pt x="7584" y="1009"/>
                  </a:lnTo>
                  <a:lnTo>
                    <a:pt x="7584" y="1106"/>
                  </a:lnTo>
                  <a:lnTo>
                    <a:pt x="7582" y="1206"/>
                  </a:lnTo>
                  <a:lnTo>
                    <a:pt x="7579" y="1306"/>
                  </a:lnTo>
                  <a:lnTo>
                    <a:pt x="7575" y="1408"/>
                  </a:lnTo>
                  <a:lnTo>
                    <a:pt x="7569" y="1511"/>
                  </a:lnTo>
                  <a:lnTo>
                    <a:pt x="7562" y="1615"/>
                  </a:lnTo>
                  <a:lnTo>
                    <a:pt x="7554" y="1719"/>
                  </a:lnTo>
                  <a:lnTo>
                    <a:pt x="7545" y="1823"/>
                  </a:lnTo>
                  <a:lnTo>
                    <a:pt x="7534" y="1927"/>
                  </a:lnTo>
                  <a:lnTo>
                    <a:pt x="7520" y="2029"/>
                  </a:lnTo>
                  <a:lnTo>
                    <a:pt x="7506" y="2131"/>
                  </a:lnTo>
                  <a:lnTo>
                    <a:pt x="7491" y="2232"/>
                  </a:lnTo>
                  <a:lnTo>
                    <a:pt x="7474" y="2331"/>
                  </a:lnTo>
                  <a:lnTo>
                    <a:pt x="7455" y="2427"/>
                  </a:lnTo>
                  <a:lnTo>
                    <a:pt x="7435" y="2522"/>
                  </a:lnTo>
                  <a:lnTo>
                    <a:pt x="7413" y="2614"/>
                  </a:lnTo>
                  <a:lnTo>
                    <a:pt x="7388" y="2702"/>
                  </a:lnTo>
                  <a:lnTo>
                    <a:pt x="7363" y="2788"/>
                  </a:lnTo>
                  <a:lnTo>
                    <a:pt x="7336" y="2870"/>
                  </a:lnTo>
                  <a:lnTo>
                    <a:pt x="7307" y="2947"/>
                  </a:lnTo>
                  <a:lnTo>
                    <a:pt x="7275" y="3020"/>
                  </a:lnTo>
                  <a:lnTo>
                    <a:pt x="7243" y="3090"/>
                  </a:lnTo>
                  <a:lnTo>
                    <a:pt x="7208" y="3153"/>
                  </a:lnTo>
                  <a:lnTo>
                    <a:pt x="7172" y="3211"/>
                  </a:lnTo>
                  <a:lnTo>
                    <a:pt x="7133" y="3264"/>
                  </a:lnTo>
                  <a:lnTo>
                    <a:pt x="7092" y="3311"/>
                  </a:lnTo>
                  <a:lnTo>
                    <a:pt x="7050" y="3352"/>
                  </a:lnTo>
                  <a:lnTo>
                    <a:pt x="7005" y="3385"/>
                  </a:lnTo>
                  <a:lnTo>
                    <a:pt x="6958" y="3413"/>
                  </a:lnTo>
                  <a:lnTo>
                    <a:pt x="6909" y="3432"/>
                  </a:lnTo>
                  <a:lnTo>
                    <a:pt x="6858" y="3444"/>
                  </a:lnTo>
                  <a:lnTo>
                    <a:pt x="6805" y="3448"/>
                  </a:lnTo>
                  <a:lnTo>
                    <a:pt x="887" y="3448"/>
                  </a:lnTo>
                  <a:lnTo>
                    <a:pt x="841" y="3449"/>
                  </a:lnTo>
                  <a:lnTo>
                    <a:pt x="796" y="3454"/>
                  </a:lnTo>
                  <a:lnTo>
                    <a:pt x="752" y="3460"/>
                  </a:lnTo>
                  <a:lnTo>
                    <a:pt x="709" y="3469"/>
                  </a:lnTo>
                  <a:lnTo>
                    <a:pt x="666" y="3480"/>
                  </a:lnTo>
                  <a:lnTo>
                    <a:pt x="624" y="3494"/>
                  </a:lnTo>
                  <a:lnTo>
                    <a:pt x="583" y="3510"/>
                  </a:lnTo>
                  <a:lnTo>
                    <a:pt x="543" y="3528"/>
                  </a:lnTo>
                  <a:lnTo>
                    <a:pt x="503" y="3548"/>
                  </a:lnTo>
                  <a:lnTo>
                    <a:pt x="465" y="3571"/>
                  </a:lnTo>
                  <a:lnTo>
                    <a:pt x="428" y="3595"/>
                  </a:lnTo>
                  <a:lnTo>
                    <a:pt x="391" y="3621"/>
                  </a:lnTo>
                  <a:lnTo>
                    <a:pt x="357" y="3649"/>
                  </a:lnTo>
                  <a:lnTo>
                    <a:pt x="323" y="3680"/>
                  </a:lnTo>
                  <a:lnTo>
                    <a:pt x="292" y="3711"/>
                  </a:lnTo>
                  <a:lnTo>
                    <a:pt x="260" y="3745"/>
                  </a:lnTo>
                  <a:lnTo>
                    <a:pt x="231" y="3780"/>
                  </a:lnTo>
                  <a:lnTo>
                    <a:pt x="203" y="3816"/>
                  </a:lnTo>
                  <a:lnTo>
                    <a:pt x="177" y="3854"/>
                  </a:lnTo>
                  <a:lnTo>
                    <a:pt x="153" y="3894"/>
                  </a:lnTo>
                  <a:lnTo>
                    <a:pt x="129" y="3934"/>
                  </a:lnTo>
                  <a:lnTo>
                    <a:pt x="108" y="3977"/>
                  </a:lnTo>
                  <a:lnTo>
                    <a:pt x="87" y="4020"/>
                  </a:lnTo>
                  <a:lnTo>
                    <a:pt x="70" y="4065"/>
                  </a:lnTo>
                  <a:lnTo>
                    <a:pt x="54" y="4111"/>
                  </a:lnTo>
                  <a:lnTo>
                    <a:pt x="40" y="4158"/>
                  </a:lnTo>
                  <a:lnTo>
                    <a:pt x="28" y="4206"/>
                  </a:lnTo>
                  <a:lnTo>
                    <a:pt x="18" y="4254"/>
                  </a:lnTo>
                  <a:lnTo>
                    <a:pt x="10" y="4303"/>
                  </a:lnTo>
                  <a:lnTo>
                    <a:pt x="5" y="4354"/>
                  </a:lnTo>
                  <a:lnTo>
                    <a:pt x="1" y="4405"/>
                  </a:lnTo>
                  <a:lnTo>
                    <a:pt x="0" y="4456"/>
                  </a:lnTo>
                  <a:lnTo>
                    <a:pt x="0" y="5199"/>
                  </a:lnTo>
                  <a:lnTo>
                    <a:pt x="1" y="5251"/>
                  </a:lnTo>
                  <a:lnTo>
                    <a:pt x="5" y="5302"/>
                  </a:lnTo>
                  <a:lnTo>
                    <a:pt x="10" y="5353"/>
                  </a:lnTo>
                  <a:lnTo>
                    <a:pt x="18" y="5402"/>
                  </a:lnTo>
                  <a:lnTo>
                    <a:pt x="28" y="5451"/>
                  </a:lnTo>
                  <a:lnTo>
                    <a:pt x="40" y="5499"/>
                  </a:lnTo>
                  <a:lnTo>
                    <a:pt x="54" y="5546"/>
                  </a:lnTo>
                  <a:lnTo>
                    <a:pt x="70" y="5591"/>
                  </a:lnTo>
                  <a:lnTo>
                    <a:pt x="87" y="5635"/>
                  </a:lnTo>
                  <a:lnTo>
                    <a:pt x="108" y="5679"/>
                  </a:lnTo>
                  <a:lnTo>
                    <a:pt x="129" y="5722"/>
                  </a:lnTo>
                  <a:lnTo>
                    <a:pt x="152" y="5763"/>
                  </a:lnTo>
                  <a:lnTo>
                    <a:pt x="177" y="5801"/>
                  </a:lnTo>
                  <a:lnTo>
                    <a:pt x="203" y="5840"/>
                  </a:lnTo>
                  <a:lnTo>
                    <a:pt x="231" y="5877"/>
                  </a:lnTo>
                  <a:lnTo>
                    <a:pt x="260" y="5911"/>
                  </a:lnTo>
                  <a:lnTo>
                    <a:pt x="292" y="5945"/>
                  </a:lnTo>
                  <a:lnTo>
                    <a:pt x="323" y="5977"/>
                  </a:lnTo>
                  <a:lnTo>
                    <a:pt x="357" y="6007"/>
                  </a:lnTo>
                  <a:lnTo>
                    <a:pt x="391" y="6035"/>
                  </a:lnTo>
                  <a:lnTo>
                    <a:pt x="428" y="6061"/>
                  </a:lnTo>
                  <a:lnTo>
                    <a:pt x="465" y="6086"/>
                  </a:lnTo>
                  <a:lnTo>
                    <a:pt x="503" y="6108"/>
                  </a:lnTo>
                  <a:lnTo>
                    <a:pt x="542" y="6128"/>
                  </a:lnTo>
                  <a:lnTo>
                    <a:pt x="583" y="6147"/>
                  </a:lnTo>
                  <a:lnTo>
                    <a:pt x="624" y="6162"/>
                  </a:lnTo>
                  <a:lnTo>
                    <a:pt x="666" y="6176"/>
                  </a:lnTo>
                  <a:lnTo>
                    <a:pt x="709" y="6188"/>
                  </a:lnTo>
                  <a:lnTo>
                    <a:pt x="752" y="6197"/>
                  </a:lnTo>
                  <a:lnTo>
                    <a:pt x="796" y="6203"/>
                  </a:lnTo>
                  <a:lnTo>
                    <a:pt x="841" y="6207"/>
                  </a:lnTo>
                  <a:lnTo>
                    <a:pt x="887" y="6208"/>
                  </a:lnTo>
                  <a:lnTo>
                    <a:pt x="6805" y="6208"/>
                  </a:lnTo>
                  <a:lnTo>
                    <a:pt x="6850" y="6207"/>
                  </a:lnTo>
                  <a:lnTo>
                    <a:pt x="6895" y="6203"/>
                  </a:lnTo>
                  <a:lnTo>
                    <a:pt x="6940" y="6197"/>
                  </a:lnTo>
                  <a:lnTo>
                    <a:pt x="6983" y="6188"/>
                  </a:lnTo>
                  <a:lnTo>
                    <a:pt x="7026" y="6176"/>
                  </a:lnTo>
                  <a:lnTo>
                    <a:pt x="7068" y="6162"/>
                  </a:lnTo>
                  <a:lnTo>
                    <a:pt x="7110" y="6147"/>
                  </a:lnTo>
                  <a:lnTo>
                    <a:pt x="7149" y="6128"/>
                  </a:lnTo>
                  <a:lnTo>
                    <a:pt x="7189" y="6108"/>
                  </a:lnTo>
                  <a:lnTo>
                    <a:pt x="7226" y="6086"/>
                  </a:lnTo>
                  <a:lnTo>
                    <a:pt x="7264" y="6061"/>
                  </a:lnTo>
                  <a:lnTo>
                    <a:pt x="7300" y="6035"/>
                  </a:lnTo>
                  <a:lnTo>
                    <a:pt x="7334" y="6007"/>
                  </a:lnTo>
                  <a:lnTo>
                    <a:pt x="7368" y="5977"/>
                  </a:lnTo>
                  <a:lnTo>
                    <a:pt x="7400" y="5945"/>
                  </a:lnTo>
                  <a:lnTo>
                    <a:pt x="7431" y="5911"/>
                  </a:lnTo>
                  <a:lnTo>
                    <a:pt x="7460" y="5877"/>
                  </a:lnTo>
                  <a:lnTo>
                    <a:pt x="7489" y="5840"/>
                  </a:lnTo>
                  <a:lnTo>
                    <a:pt x="7515" y="5802"/>
                  </a:lnTo>
                  <a:lnTo>
                    <a:pt x="7540" y="5763"/>
                  </a:lnTo>
                  <a:lnTo>
                    <a:pt x="7563" y="5722"/>
                  </a:lnTo>
                  <a:lnTo>
                    <a:pt x="7584" y="5679"/>
                  </a:lnTo>
                  <a:lnTo>
                    <a:pt x="7604" y="5635"/>
                  </a:lnTo>
                  <a:lnTo>
                    <a:pt x="7622" y="5591"/>
                  </a:lnTo>
                  <a:lnTo>
                    <a:pt x="7637" y="5546"/>
                  </a:lnTo>
                  <a:lnTo>
                    <a:pt x="7652" y="5499"/>
                  </a:lnTo>
                  <a:lnTo>
                    <a:pt x="7664" y="5451"/>
                  </a:lnTo>
                  <a:lnTo>
                    <a:pt x="7674" y="5402"/>
                  </a:lnTo>
                  <a:lnTo>
                    <a:pt x="7681" y="5353"/>
                  </a:lnTo>
                  <a:lnTo>
                    <a:pt x="7687" y="5302"/>
                  </a:lnTo>
                  <a:lnTo>
                    <a:pt x="7690" y="5251"/>
                  </a:lnTo>
                  <a:lnTo>
                    <a:pt x="7692" y="5199"/>
                  </a:lnTo>
                  <a:lnTo>
                    <a:pt x="7692" y="5102"/>
                  </a:lnTo>
                  <a:lnTo>
                    <a:pt x="7694" y="5002"/>
                  </a:lnTo>
                  <a:lnTo>
                    <a:pt x="7697" y="4902"/>
                  </a:lnTo>
                  <a:lnTo>
                    <a:pt x="7701" y="4800"/>
                  </a:lnTo>
                  <a:lnTo>
                    <a:pt x="7707" y="4697"/>
                  </a:lnTo>
                  <a:lnTo>
                    <a:pt x="7714" y="4593"/>
                  </a:lnTo>
                  <a:lnTo>
                    <a:pt x="7723" y="4489"/>
                  </a:lnTo>
                  <a:lnTo>
                    <a:pt x="7732" y="4385"/>
                  </a:lnTo>
                  <a:lnTo>
                    <a:pt x="7743" y="4281"/>
                  </a:lnTo>
                  <a:lnTo>
                    <a:pt x="7755" y="4179"/>
                  </a:lnTo>
                  <a:lnTo>
                    <a:pt x="7769" y="4077"/>
                  </a:lnTo>
                  <a:lnTo>
                    <a:pt x="7786" y="3976"/>
                  </a:lnTo>
                  <a:lnTo>
                    <a:pt x="7802" y="3877"/>
                  </a:lnTo>
                  <a:lnTo>
                    <a:pt x="7821" y="3781"/>
                  </a:lnTo>
                  <a:lnTo>
                    <a:pt x="7842" y="3686"/>
                  </a:lnTo>
                  <a:lnTo>
                    <a:pt x="7864" y="3594"/>
                  </a:lnTo>
                  <a:lnTo>
                    <a:pt x="7887" y="3505"/>
                  </a:lnTo>
                  <a:lnTo>
                    <a:pt x="7913" y="3420"/>
                  </a:lnTo>
                  <a:lnTo>
                    <a:pt x="7940" y="3338"/>
                  </a:lnTo>
                  <a:lnTo>
                    <a:pt x="7970" y="3261"/>
                  </a:lnTo>
                  <a:lnTo>
                    <a:pt x="8000" y="3188"/>
                  </a:lnTo>
                  <a:lnTo>
                    <a:pt x="8033" y="3118"/>
                  </a:lnTo>
                  <a:lnTo>
                    <a:pt x="8068" y="3055"/>
                  </a:lnTo>
                  <a:lnTo>
                    <a:pt x="8105" y="2997"/>
                  </a:lnTo>
                  <a:lnTo>
                    <a:pt x="8144" y="2944"/>
                  </a:lnTo>
                  <a:lnTo>
                    <a:pt x="8183" y="2897"/>
                  </a:lnTo>
                  <a:lnTo>
                    <a:pt x="8226" y="2856"/>
                  </a:lnTo>
                  <a:lnTo>
                    <a:pt x="8271" y="2823"/>
                  </a:lnTo>
                  <a:lnTo>
                    <a:pt x="8318" y="2795"/>
                  </a:lnTo>
                  <a:lnTo>
                    <a:pt x="8367" y="2776"/>
                  </a:lnTo>
                  <a:lnTo>
                    <a:pt x="8418" y="2764"/>
                  </a:lnTo>
                  <a:lnTo>
                    <a:pt x="8471" y="276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46042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: Único Canto Arredondado 8">
            <a:extLst>
              <a:ext uri="{FF2B5EF4-FFF2-40B4-BE49-F238E27FC236}">
                <a16:creationId xmlns:a16="http://schemas.microsoft.com/office/drawing/2014/main" id="{2CED312F-9D8C-453E-B8A6-0F8974DDB94E}"/>
              </a:ext>
            </a:extLst>
          </p:cNvPr>
          <p:cNvSpPr/>
          <p:nvPr userDrawn="1"/>
        </p:nvSpPr>
        <p:spPr>
          <a:xfrm flipV="1">
            <a:off x="5396593" y="501650"/>
            <a:ext cx="5396593" cy="546551"/>
          </a:xfrm>
          <a:prstGeom prst="round1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26A6AEBA-63BA-485D-BB5C-79FBBB8A36CD}"/>
              </a:ext>
            </a:extLst>
          </p:cNvPr>
          <p:cNvSpPr/>
          <p:nvPr userDrawn="1"/>
        </p:nvSpPr>
        <p:spPr>
          <a:xfrm flipH="1">
            <a:off x="0" y="-1"/>
            <a:ext cx="12192000" cy="819828"/>
          </a:xfrm>
          <a:prstGeom prst="rect">
            <a:avLst/>
          </a:prstGeom>
          <a:solidFill>
            <a:srgbClr val="002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Único Canto Arredondado 7">
            <a:extLst>
              <a:ext uri="{FF2B5EF4-FFF2-40B4-BE49-F238E27FC236}">
                <a16:creationId xmlns:a16="http://schemas.microsoft.com/office/drawing/2014/main" id="{577F5251-8253-48AD-8C0F-17352B59C4E3}"/>
              </a:ext>
            </a:extLst>
          </p:cNvPr>
          <p:cNvSpPr/>
          <p:nvPr userDrawn="1"/>
        </p:nvSpPr>
        <p:spPr>
          <a:xfrm>
            <a:off x="0" y="501649"/>
            <a:ext cx="5396593" cy="546551"/>
          </a:xfrm>
          <a:prstGeom prst="round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ECEFCCCB-C41C-43EB-9433-815AA917B68E}"/>
              </a:ext>
            </a:extLst>
          </p:cNvPr>
          <p:cNvGrpSpPr/>
          <p:nvPr userDrawn="1"/>
        </p:nvGrpSpPr>
        <p:grpSpPr>
          <a:xfrm flipH="1" flipV="1">
            <a:off x="11609388" y="209094"/>
            <a:ext cx="506412" cy="401637"/>
            <a:chOff x="11609388" y="5881688"/>
            <a:chExt cx="506412" cy="40163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32A6B70D-BBED-444C-9F8F-AB862BBEB1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5263" y="5986463"/>
              <a:ext cx="490537" cy="296862"/>
            </a:xfrm>
            <a:custGeom>
              <a:avLst/>
              <a:gdLst>
                <a:gd name="T0" fmla="*/ 15190 w 15773"/>
                <a:gd name="T1" fmla="*/ 6045 h 9555"/>
                <a:gd name="T2" fmla="*/ 15513 w 15773"/>
                <a:gd name="T3" fmla="*/ 5810 h 9555"/>
                <a:gd name="T4" fmla="*/ 15719 w 15773"/>
                <a:gd name="T5" fmla="*/ 5444 h 9555"/>
                <a:gd name="T6" fmla="*/ 15772 w 15773"/>
                <a:gd name="T7" fmla="*/ 4304 h 9555"/>
                <a:gd name="T8" fmla="*/ 15665 w 15773"/>
                <a:gd name="T9" fmla="*/ 3876 h 9555"/>
                <a:gd name="T10" fmla="*/ 15416 w 15773"/>
                <a:gd name="T11" fmla="*/ 3548 h 9555"/>
                <a:gd name="T12" fmla="*/ 15064 w 15773"/>
                <a:gd name="T13" fmla="*/ 3367 h 9555"/>
                <a:gd name="T14" fmla="*/ 8790 w 15773"/>
                <a:gd name="T15" fmla="*/ 3367 h 9555"/>
                <a:gd name="T16" fmla="*/ 8439 w 15773"/>
                <a:gd name="T17" fmla="*/ 3548 h 9555"/>
                <a:gd name="T18" fmla="*/ 8189 w 15773"/>
                <a:gd name="T19" fmla="*/ 3876 h 9555"/>
                <a:gd name="T20" fmla="*/ 8083 w 15773"/>
                <a:gd name="T21" fmla="*/ 4304 h 9555"/>
                <a:gd name="T22" fmla="*/ 8041 w 15773"/>
                <a:gd name="T23" fmla="*/ 5170 h 9555"/>
                <a:gd name="T24" fmla="*/ 7886 w 15773"/>
                <a:gd name="T25" fmla="*/ 6050 h 9555"/>
                <a:gd name="T26" fmla="*/ 7590 w 15773"/>
                <a:gd name="T27" fmla="*/ 6658 h 9555"/>
                <a:gd name="T28" fmla="*/ 1294 w 15773"/>
                <a:gd name="T29" fmla="*/ 6801 h 9555"/>
                <a:gd name="T30" fmla="*/ 924 w 15773"/>
                <a:gd name="T31" fmla="*/ 6942 h 9555"/>
                <a:gd name="T32" fmla="*/ 649 w 15773"/>
                <a:gd name="T33" fmla="*/ 7241 h 9555"/>
                <a:gd name="T34" fmla="*/ 507 w 15773"/>
                <a:gd name="T35" fmla="*/ 7650 h 9555"/>
                <a:gd name="T36" fmla="*/ 525 w 15773"/>
                <a:gd name="T37" fmla="*/ 8798 h 9555"/>
                <a:gd name="T38" fmla="*/ 700 w 15773"/>
                <a:gd name="T39" fmla="*/ 9187 h 9555"/>
                <a:gd name="T40" fmla="*/ 1000 w 15773"/>
                <a:gd name="T41" fmla="*/ 9455 h 9555"/>
                <a:gd name="T42" fmla="*/ 1383 w 15773"/>
                <a:gd name="T43" fmla="*/ 9555 h 9555"/>
                <a:gd name="T44" fmla="*/ 7646 w 15773"/>
                <a:gd name="T45" fmla="*/ 9476 h 9555"/>
                <a:gd name="T46" fmla="*/ 7958 w 15773"/>
                <a:gd name="T47" fmla="*/ 9224 h 9555"/>
                <a:gd name="T48" fmla="*/ 8149 w 15773"/>
                <a:gd name="T49" fmla="*/ 8846 h 9555"/>
                <a:gd name="T50" fmla="*/ 8194 w 15773"/>
                <a:gd name="T51" fmla="*/ 8249 h 9555"/>
                <a:gd name="T52" fmla="*/ 8282 w 15773"/>
                <a:gd name="T53" fmla="*/ 7323 h 9555"/>
                <a:gd name="T54" fmla="*/ 8498 w 15773"/>
                <a:gd name="T55" fmla="*/ 6535 h 9555"/>
                <a:gd name="T56" fmla="*/ 8864 w 15773"/>
                <a:gd name="T57" fmla="*/ 6123 h 9555"/>
                <a:gd name="T58" fmla="*/ 14611 w 15773"/>
                <a:gd name="T59" fmla="*/ 2727 h 9555"/>
                <a:gd name="T60" fmla="*/ 14953 w 15773"/>
                <a:gd name="T61" fmla="*/ 2528 h 9555"/>
                <a:gd name="T62" fmla="*/ 15188 w 15773"/>
                <a:gd name="T63" fmla="*/ 2186 h 9555"/>
                <a:gd name="T64" fmla="*/ 15277 w 15773"/>
                <a:gd name="T65" fmla="*/ 1750 h 9555"/>
                <a:gd name="T66" fmla="*/ 15207 w 15773"/>
                <a:gd name="T67" fmla="*/ 616 h 9555"/>
                <a:gd name="T68" fmla="*/ 14985 w 15773"/>
                <a:gd name="T69" fmla="*/ 262 h 9555"/>
                <a:gd name="T70" fmla="*/ 14652 w 15773"/>
                <a:gd name="T71" fmla="*/ 44 h 9555"/>
                <a:gd name="T72" fmla="*/ 8382 w 15773"/>
                <a:gd name="T73" fmla="*/ 5 h 9555"/>
                <a:gd name="T74" fmla="*/ 8013 w 15773"/>
                <a:gd name="T75" fmla="*/ 145 h 9555"/>
                <a:gd name="T76" fmla="*/ 7737 w 15773"/>
                <a:gd name="T77" fmla="*/ 445 h 9555"/>
                <a:gd name="T78" fmla="*/ 7595 w 15773"/>
                <a:gd name="T79" fmla="*/ 854 h 9555"/>
                <a:gd name="T80" fmla="*/ 7562 w 15773"/>
                <a:gd name="T81" fmla="*/ 1614 h 9555"/>
                <a:gd name="T82" fmla="*/ 7435 w 15773"/>
                <a:gd name="T83" fmla="*/ 2521 h 9555"/>
                <a:gd name="T84" fmla="*/ 7172 w 15773"/>
                <a:gd name="T85" fmla="*/ 3210 h 9555"/>
                <a:gd name="T86" fmla="*/ 887 w 15773"/>
                <a:gd name="T87" fmla="*/ 3448 h 9555"/>
                <a:gd name="T88" fmla="*/ 504 w 15773"/>
                <a:gd name="T89" fmla="*/ 3548 h 9555"/>
                <a:gd name="T90" fmla="*/ 204 w 15773"/>
                <a:gd name="T91" fmla="*/ 3816 h 9555"/>
                <a:gd name="T92" fmla="*/ 29 w 15773"/>
                <a:gd name="T93" fmla="*/ 4205 h 9555"/>
                <a:gd name="T94" fmla="*/ 10 w 15773"/>
                <a:gd name="T95" fmla="*/ 5351 h 9555"/>
                <a:gd name="T96" fmla="*/ 153 w 15773"/>
                <a:gd name="T97" fmla="*/ 5761 h 9555"/>
                <a:gd name="T98" fmla="*/ 428 w 15773"/>
                <a:gd name="T99" fmla="*/ 6061 h 9555"/>
                <a:gd name="T100" fmla="*/ 796 w 15773"/>
                <a:gd name="T101" fmla="*/ 6202 h 9555"/>
                <a:gd name="T102" fmla="*/ 7068 w 15773"/>
                <a:gd name="T103" fmla="*/ 6162 h 9555"/>
                <a:gd name="T104" fmla="*/ 7401 w 15773"/>
                <a:gd name="T105" fmla="*/ 5945 h 9555"/>
                <a:gd name="T106" fmla="*/ 7622 w 15773"/>
                <a:gd name="T107" fmla="*/ 5590 h 9555"/>
                <a:gd name="T108" fmla="*/ 7692 w 15773"/>
                <a:gd name="T109" fmla="*/ 5102 h 9555"/>
                <a:gd name="T110" fmla="*/ 7756 w 15773"/>
                <a:gd name="T111" fmla="*/ 4178 h 9555"/>
                <a:gd name="T112" fmla="*/ 7940 w 15773"/>
                <a:gd name="T113" fmla="*/ 3338 h 9555"/>
                <a:gd name="T114" fmla="*/ 8272 w 15773"/>
                <a:gd name="T115" fmla="*/ 2821 h 9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73" h="9555">
                  <a:moveTo>
                    <a:pt x="8968" y="6107"/>
                  </a:moveTo>
                  <a:lnTo>
                    <a:pt x="14886" y="6107"/>
                  </a:lnTo>
                  <a:lnTo>
                    <a:pt x="14932" y="6106"/>
                  </a:lnTo>
                  <a:lnTo>
                    <a:pt x="14977" y="6101"/>
                  </a:lnTo>
                  <a:lnTo>
                    <a:pt x="15021" y="6095"/>
                  </a:lnTo>
                  <a:lnTo>
                    <a:pt x="15064" y="6086"/>
                  </a:lnTo>
                  <a:lnTo>
                    <a:pt x="15107" y="6075"/>
                  </a:lnTo>
                  <a:lnTo>
                    <a:pt x="15149" y="6061"/>
                  </a:lnTo>
                  <a:lnTo>
                    <a:pt x="15190" y="6045"/>
                  </a:lnTo>
                  <a:lnTo>
                    <a:pt x="15230" y="6027"/>
                  </a:lnTo>
                  <a:lnTo>
                    <a:pt x="15270" y="6007"/>
                  </a:lnTo>
                  <a:lnTo>
                    <a:pt x="15308" y="5984"/>
                  </a:lnTo>
                  <a:lnTo>
                    <a:pt x="15345" y="5960"/>
                  </a:lnTo>
                  <a:lnTo>
                    <a:pt x="15382" y="5934"/>
                  </a:lnTo>
                  <a:lnTo>
                    <a:pt x="15416" y="5906"/>
                  </a:lnTo>
                  <a:lnTo>
                    <a:pt x="15450" y="5875"/>
                  </a:lnTo>
                  <a:lnTo>
                    <a:pt x="15481" y="5844"/>
                  </a:lnTo>
                  <a:lnTo>
                    <a:pt x="15513" y="5810"/>
                  </a:lnTo>
                  <a:lnTo>
                    <a:pt x="15542" y="5775"/>
                  </a:lnTo>
                  <a:lnTo>
                    <a:pt x="15570" y="5739"/>
                  </a:lnTo>
                  <a:lnTo>
                    <a:pt x="15596" y="5701"/>
                  </a:lnTo>
                  <a:lnTo>
                    <a:pt x="15620" y="5661"/>
                  </a:lnTo>
                  <a:lnTo>
                    <a:pt x="15644" y="5621"/>
                  </a:lnTo>
                  <a:lnTo>
                    <a:pt x="15665" y="5578"/>
                  </a:lnTo>
                  <a:lnTo>
                    <a:pt x="15686" y="5535"/>
                  </a:lnTo>
                  <a:lnTo>
                    <a:pt x="15703" y="5490"/>
                  </a:lnTo>
                  <a:lnTo>
                    <a:pt x="15719" y="5444"/>
                  </a:lnTo>
                  <a:lnTo>
                    <a:pt x="15733" y="5397"/>
                  </a:lnTo>
                  <a:lnTo>
                    <a:pt x="15745" y="5349"/>
                  </a:lnTo>
                  <a:lnTo>
                    <a:pt x="15755" y="5301"/>
                  </a:lnTo>
                  <a:lnTo>
                    <a:pt x="15763" y="5252"/>
                  </a:lnTo>
                  <a:lnTo>
                    <a:pt x="15768" y="5201"/>
                  </a:lnTo>
                  <a:lnTo>
                    <a:pt x="15772" y="5150"/>
                  </a:lnTo>
                  <a:lnTo>
                    <a:pt x="15773" y="5099"/>
                  </a:lnTo>
                  <a:lnTo>
                    <a:pt x="15773" y="4356"/>
                  </a:lnTo>
                  <a:lnTo>
                    <a:pt x="15772" y="4304"/>
                  </a:lnTo>
                  <a:lnTo>
                    <a:pt x="15768" y="4253"/>
                  </a:lnTo>
                  <a:lnTo>
                    <a:pt x="15763" y="4202"/>
                  </a:lnTo>
                  <a:lnTo>
                    <a:pt x="15755" y="4153"/>
                  </a:lnTo>
                  <a:lnTo>
                    <a:pt x="15745" y="4104"/>
                  </a:lnTo>
                  <a:lnTo>
                    <a:pt x="15733" y="4056"/>
                  </a:lnTo>
                  <a:lnTo>
                    <a:pt x="15719" y="4009"/>
                  </a:lnTo>
                  <a:lnTo>
                    <a:pt x="15703" y="3964"/>
                  </a:lnTo>
                  <a:lnTo>
                    <a:pt x="15686" y="3920"/>
                  </a:lnTo>
                  <a:lnTo>
                    <a:pt x="15665" y="3876"/>
                  </a:lnTo>
                  <a:lnTo>
                    <a:pt x="15644" y="3833"/>
                  </a:lnTo>
                  <a:lnTo>
                    <a:pt x="15621" y="3792"/>
                  </a:lnTo>
                  <a:lnTo>
                    <a:pt x="15596" y="3754"/>
                  </a:lnTo>
                  <a:lnTo>
                    <a:pt x="15570" y="3715"/>
                  </a:lnTo>
                  <a:lnTo>
                    <a:pt x="15542" y="3678"/>
                  </a:lnTo>
                  <a:lnTo>
                    <a:pt x="15513" y="3644"/>
                  </a:lnTo>
                  <a:lnTo>
                    <a:pt x="15481" y="3610"/>
                  </a:lnTo>
                  <a:lnTo>
                    <a:pt x="15450" y="3578"/>
                  </a:lnTo>
                  <a:lnTo>
                    <a:pt x="15416" y="3548"/>
                  </a:lnTo>
                  <a:lnTo>
                    <a:pt x="15382" y="3520"/>
                  </a:lnTo>
                  <a:lnTo>
                    <a:pt x="15345" y="3494"/>
                  </a:lnTo>
                  <a:lnTo>
                    <a:pt x="15308" y="3469"/>
                  </a:lnTo>
                  <a:lnTo>
                    <a:pt x="15270" y="3447"/>
                  </a:lnTo>
                  <a:lnTo>
                    <a:pt x="15231" y="3427"/>
                  </a:lnTo>
                  <a:lnTo>
                    <a:pt x="15190" y="3408"/>
                  </a:lnTo>
                  <a:lnTo>
                    <a:pt x="15149" y="3393"/>
                  </a:lnTo>
                  <a:lnTo>
                    <a:pt x="15107" y="3379"/>
                  </a:lnTo>
                  <a:lnTo>
                    <a:pt x="15064" y="3367"/>
                  </a:lnTo>
                  <a:lnTo>
                    <a:pt x="15021" y="3358"/>
                  </a:lnTo>
                  <a:lnTo>
                    <a:pt x="14977" y="3352"/>
                  </a:lnTo>
                  <a:lnTo>
                    <a:pt x="14932" y="3348"/>
                  </a:lnTo>
                  <a:lnTo>
                    <a:pt x="14886" y="3347"/>
                  </a:lnTo>
                  <a:lnTo>
                    <a:pt x="8968" y="3347"/>
                  </a:lnTo>
                  <a:lnTo>
                    <a:pt x="8923" y="3348"/>
                  </a:lnTo>
                  <a:lnTo>
                    <a:pt x="8878" y="3352"/>
                  </a:lnTo>
                  <a:lnTo>
                    <a:pt x="8833" y="3358"/>
                  </a:lnTo>
                  <a:lnTo>
                    <a:pt x="8790" y="3367"/>
                  </a:lnTo>
                  <a:lnTo>
                    <a:pt x="8747" y="3379"/>
                  </a:lnTo>
                  <a:lnTo>
                    <a:pt x="8705" y="3393"/>
                  </a:lnTo>
                  <a:lnTo>
                    <a:pt x="8663" y="3408"/>
                  </a:lnTo>
                  <a:lnTo>
                    <a:pt x="8624" y="3427"/>
                  </a:lnTo>
                  <a:lnTo>
                    <a:pt x="8584" y="3447"/>
                  </a:lnTo>
                  <a:lnTo>
                    <a:pt x="8547" y="3469"/>
                  </a:lnTo>
                  <a:lnTo>
                    <a:pt x="8509" y="3494"/>
                  </a:lnTo>
                  <a:lnTo>
                    <a:pt x="8473" y="3520"/>
                  </a:lnTo>
                  <a:lnTo>
                    <a:pt x="8439" y="3548"/>
                  </a:lnTo>
                  <a:lnTo>
                    <a:pt x="8405" y="3578"/>
                  </a:lnTo>
                  <a:lnTo>
                    <a:pt x="8373" y="3610"/>
                  </a:lnTo>
                  <a:lnTo>
                    <a:pt x="8342" y="3644"/>
                  </a:lnTo>
                  <a:lnTo>
                    <a:pt x="8313" y="3678"/>
                  </a:lnTo>
                  <a:lnTo>
                    <a:pt x="8284" y="3715"/>
                  </a:lnTo>
                  <a:lnTo>
                    <a:pt x="8258" y="3753"/>
                  </a:lnTo>
                  <a:lnTo>
                    <a:pt x="8233" y="3792"/>
                  </a:lnTo>
                  <a:lnTo>
                    <a:pt x="8210" y="3833"/>
                  </a:lnTo>
                  <a:lnTo>
                    <a:pt x="8189" y="3876"/>
                  </a:lnTo>
                  <a:lnTo>
                    <a:pt x="8169" y="3919"/>
                  </a:lnTo>
                  <a:lnTo>
                    <a:pt x="8151" y="3964"/>
                  </a:lnTo>
                  <a:lnTo>
                    <a:pt x="8136" y="4009"/>
                  </a:lnTo>
                  <a:lnTo>
                    <a:pt x="8121" y="4056"/>
                  </a:lnTo>
                  <a:lnTo>
                    <a:pt x="8109" y="4104"/>
                  </a:lnTo>
                  <a:lnTo>
                    <a:pt x="8099" y="4153"/>
                  </a:lnTo>
                  <a:lnTo>
                    <a:pt x="8092" y="4202"/>
                  </a:lnTo>
                  <a:lnTo>
                    <a:pt x="8086" y="4253"/>
                  </a:lnTo>
                  <a:lnTo>
                    <a:pt x="8083" y="4304"/>
                  </a:lnTo>
                  <a:lnTo>
                    <a:pt x="8081" y="4356"/>
                  </a:lnTo>
                  <a:lnTo>
                    <a:pt x="8081" y="4453"/>
                  </a:lnTo>
                  <a:lnTo>
                    <a:pt x="8079" y="4553"/>
                  </a:lnTo>
                  <a:lnTo>
                    <a:pt x="8076" y="4653"/>
                  </a:lnTo>
                  <a:lnTo>
                    <a:pt x="8072" y="4755"/>
                  </a:lnTo>
                  <a:lnTo>
                    <a:pt x="8066" y="4858"/>
                  </a:lnTo>
                  <a:lnTo>
                    <a:pt x="8059" y="4962"/>
                  </a:lnTo>
                  <a:lnTo>
                    <a:pt x="8050" y="5066"/>
                  </a:lnTo>
                  <a:lnTo>
                    <a:pt x="8041" y="5170"/>
                  </a:lnTo>
                  <a:lnTo>
                    <a:pt x="8030" y="5273"/>
                  </a:lnTo>
                  <a:lnTo>
                    <a:pt x="8018" y="5376"/>
                  </a:lnTo>
                  <a:lnTo>
                    <a:pt x="8004" y="5478"/>
                  </a:lnTo>
                  <a:lnTo>
                    <a:pt x="7987" y="5579"/>
                  </a:lnTo>
                  <a:lnTo>
                    <a:pt x="7970" y="5678"/>
                  </a:lnTo>
                  <a:lnTo>
                    <a:pt x="7952" y="5774"/>
                  </a:lnTo>
                  <a:lnTo>
                    <a:pt x="7931" y="5869"/>
                  </a:lnTo>
                  <a:lnTo>
                    <a:pt x="7909" y="5961"/>
                  </a:lnTo>
                  <a:lnTo>
                    <a:pt x="7886" y="6050"/>
                  </a:lnTo>
                  <a:lnTo>
                    <a:pt x="7860" y="6135"/>
                  </a:lnTo>
                  <a:lnTo>
                    <a:pt x="7833" y="6217"/>
                  </a:lnTo>
                  <a:lnTo>
                    <a:pt x="7803" y="6294"/>
                  </a:lnTo>
                  <a:lnTo>
                    <a:pt x="7773" y="6367"/>
                  </a:lnTo>
                  <a:lnTo>
                    <a:pt x="7740" y="6437"/>
                  </a:lnTo>
                  <a:lnTo>
                    <a:pt x="7705" y="6500"/>
                  </a:lnTo>
                  <a:lnTo>
                    <a:pt x="7668" y="6558"/>
                  </a:lnTo>
                  <a:lnTo>
                    <a:pt x="7629" y="6611"/>
                  </a:lnTo>
                  <a:lnTo>
                    <a:pt x="7590" y="6658"/>
                  </a:lnTo>
                  <a:lnTo>
                    <a:pt x="7547" y="6699"/>
                  </a:lnTo>
                  <a:lnTo>
                    <a:pt x="7502" y="6732"/>
                  </a:lnTo>
                  <a:lnTo>
                    <a:pt x="7455" y="6760"/>
                  </a:lnTo>
                  <a:lnTo>
                    <a:pt x="7406" y="6779"/>
                  </a:lnTo>
                  <a:lnTo>
                    <a:pt x="7355" y="6791"/>
                  </a:lnTo>
                  <a:lnTo>
                    <a:pt x="7302" y="6795"/>
                  </a:lnTo>
                  <a:lnTo>
                    <a:pt x="1383" y="6795"/>
                  </a:lnTo>
                  <a:lnTo>
                    <a:pt x="1338" y="6796"/>
                  </a:lnTo>
                  <a:lnTo>
                    <a:pt x="1294" y="6801"/>
                  </a:lnTo>
                  <a:lnTo>
                    <a:pt x="1249" y="6807"/>
                  </a:lnTo>
                  <a:lnTo>
                    <a:pt x="1205" y="6816"/>
                  </a:lnTo>
                  <a:lnTo>
                    <a:pt x="1162" y="6827"/>
                  </a:lnTo>
                  <a:lnTo>
                    <a:pt x="1121" y="6841"/>
                  </a:lnTo>
                  <a:lnTo>
                    <a:pt x="1080" y="6857"/>
                  </a:lnTo>
                  <a:lnTo>
                    <a:pt x="1039" y="6875"/>
                  </a:lnTo>
                  <a:lnTo>
                    <a:pt x="1000" y="6895"/>
                  </a:lnTo>
                  <a:lnTo>
                    <a:pt x="962" y="6918"/>
                  </a:lnTo>
                  <a:lnTo>
                    <a:pt x="924" y="6942"/>
                  </a:lnTo>
                  <a:lnTo>
                    <a:pt x="889" y="6968"/>
                  </a:lnTo>
                  <a:lnTo>
                    <a:pt x="854" y="6996"/>
                  </a:lnTo>
                  <a:lnTo>
                    <a:pt x="821" y="7027"/>
                  </a:lnTo>
                  <a:lnTo>
                    <a:pt x="788" y="7058"/>
                  </a:lnTo>
                  <a:lnTo>
                    <a:pt x="758" y="7092"/>
                  </a:lnTo>
                  <a:lnTo>
                    <a:pt x="728" y="7127"/>
                  </a:lnTo>
                  <a:lnTo>
                    <a:pt x="700" y="7163"/>
                  </a:lnTo>
                  <a:lnTo>
                    <a:pt x="673" y="7201"/>
                  </a:lnTo>
                  <a:lnTo>
                    <a:pt x="649" y="7241"/>
                  </a:lnTo>
                  <a:lnTo>
                    <a:pt x="626" y="7282"/>
                  </a:lnTo>
                  <a:lnTo>
                    <a:pt x="604" y="7324"/>
                  </a:lnTo>
                  <a:lnTo>
                    <a:pt x="585" y="7367"/>
                  </a:lnTo>
                  <a:lnTo>
                    <a:pt x="567" y="7412"/>
                  </a:lnTo>
                  <a:lnTo>
                    <a:pt x="551" y="7458"/>
                  </a:lnTo>
                  <a:lnTo>
                    <a:pt x="537" y="7505"/>
                  </a:lnTo>
                  <a:lnTo>
                    <a:pt x="525" y="7553"/>
                  </a:lnTo>
                  <a:lnTo>
                    <a:pt x="515" y="7602"/>
                  </a:lnTo>
                  <a:lnTo>
                    <a:pt x="507" y="7650"/>
                  </a:lnTo>
                  <a:lnTo>
                    <a:pt x="501" y="7701"/>
                  </a:lnTo>
                  <a:lnTo>
                    <a:pt x="497" y="7752"/>
                  </a:lnTo>
                  <a:lnTo>
                    <a:pt x="496" y="7803"/>
                  </a:lnTo>
                  <a:lnTo>
                    <a:pt x="496" y="8546"/>
                  </a:lnTo>
                  <a:lnTo>
                    <a:pt x="497" y="8598"/>
                  </a:lnTo>
                  <a:lnTo>
                    <a:pt x="501" y="8649"/>
                  </a:lnTo>
                  <a:lnTo>
                    <a:pt x="507" y="8700"/>
                  </a:lnTo>
                  <a:lnTo>
                    <a:pt x="515" y="8749"/>
                  </a:lnTo>
                  <a:lnTo>
                    <a:pt x="525" y="8798"/>
                  </a:lnTo>
                  <a:lnTo>
                    <a:pt x="537" y="8846"/>
                  </a:lnTo>
                  <a:lnTo>
                    <a:pt x="550" y="8893"/>
                  </a:lnTo>
                  <a:lnTo>
                    <a:pt x="567" y="8938"/>
                  </a:lnTo>
                  <a:lnTo>
                    <a:pt x="585" y="8982"/>
                  </a:lnTo>
                  <a:lnTo>
                    <a:pt x="604" y="9026"/>
                  </a:lnTo>
                  <a:lnTo>
                    <a:pt x="626" y="9068"/>
                  </a:lnTo>
                  <a:lnTo>
                    <a:pt x="649" y="9110"/>
                  </a:lnTo>
                  <a:lnTo>
                    <a:pt x="673" y="9148"/>
                  </a:lnTo>
                  <a:lnTo>
                    <a:pt x="700" y="9187"/>
                  </a:lnTo>
                  <a:lnTo>
                    <a:pt x="728" y="9224"/>
                  </a:lnTo>
                  <a:lnTo>
                    <a:pt x="758" y="9258"/>
                  </a:lnTo>
                  <a:lnTo>
                    <a:pt x="788" y="9292"/>
                  </a:lnTo>
                  <a:lnTo>
                    <a:pt x="821" y="9324"/>
                  </a:lnTo>
                  <a:lnTo>
                    <a:pt x="854" y="9354"/>
                  </a:lnTo>
                  <a:lnTo>
                    <a:pt x="889" y="9382"/>
                  </a:lnTo>
                  <a:lnTo>
                    <a:pt x="924" y="9408"/>
                  </a:lnTo>
                  <a:lnTo>
                    <a:pt x="962" y="9433"/>
                  </a:lnTo>
                  <a:lnTo>
                    <a:pt x="1000" y="9455"/>
                  </a:lnTo>
                  <a:lnTo>
                    <a:pt x="1039" y="9476"/>
                  </a:lnTo>
                  <a:lnTo>
                    <a:pt x="1079" y="9494"/>
                  </a:lnTo>
                  <a:lnTo>
                    <a:pt x="1121" y="9509"/>
                  </a:lnTo>
                  <a:lnTo>
                    <a:pt x="1162" y="9523"/>
                  </a:lnTo>
                  <a:lnTo>
                    <a:pt x="1205" y="9535"/>
                  </a:lnTo>
                  <a:lnTo>
                    <a:pt x="1249" y="9544"/>
                  </a:lnTo>
                  <a:lnTo>
                    <a:pt x="1294" y="9550"/>
                  </a:lnTo>
                  <a:lnTo>
                    <a:pt x="1338" y="9554"/>
                  </a:lnTo>
                  <a:lnTo>
                    <a:pt x="1383" y="9555"/>
                  </a:lnTo>
                  <a:lnTo>
                    <a:pt x="7302" y="9555"/>
                  </a:lnTo>
                  <a:lnTo>
                    <a:pt x="7348" y="9554"/>
                  </a:lnTo>
                  <a:lnTo>
                    <a:pt x="7392" y="9550"/>
                  </a:lnTo>
                  <a:lnTo>
                    <a:pt x="7436" y="9544"/>
                  </a:lnTo>
                  <a:lnTo>
                    <a:pt x="7480" y="9535"/>
                  </a:lnTo>
                  <a:lnTo>
                    <a:pt x="7523" y="9523"/>
                  </a:lnTo>
                  <a:lnTo>
                    <a:pt x="7564" y="9509"/>
                  </a:lnTo>
                  <a:lnTo>
                    <a:pt x="7606" y="9494"/>
                  </a:lnTo>
                  <a:lnTo>
                    <a:pt x="7646" y="9476"/>
                  </a:lnTo>
                  <a:lnTo>
                    <a:pt x="7685" y="9455"/>
                  </a:lnTo>
                  <a:lnTo>
                    <a:pt x="7724" y="9433"/>
                  </a:lnTo>
                  <a:lnTo>
                    <a:pt x="7761" y="9408"/>
                  </a:lnTo>
                  <a:lnTo>
                    <a:pt x="7797" y="9382"/>
                  </a:lnTo>
                  <a:lnTo>
                    <a:pt x="7832" y="9354"/>
                  </a:lnTo>
                  <a:lnTo>
                    <a:pt x="7865" y="9324"/>
                  </a:lnTo>
                  <a:lnTo>
                    <a:pt x="7897" y="9292"/>
                  </a:lnTo>
                  <a:lnTo>
                    <a:pt x="7928" y="9258"/>
                  </a:lnTo>
                  <a:lnTo>
                    <a:pt x="7958" y="9224"/>
                  </a:lnTo>
                  <a:lnTo>
                    <a:pt x="7985" y="9187"/>
                  </a:lnTo>
                  <a:lnTo>
                    <a:pt x="8012" y="9149"/>
                  </a:lnTo>
                  <a:lnTo>
                    <a:pt x="8036" y="9110"/>
                  </a:lnTo>
                  <a:lnTo>
                    <a:pt x="8059" y="9069"/>
                  </a:lnTo>
                  <a:lnTo>
                    <a:pt x="8081" y="9026"/>
                  </a:lnTo>
                  <a:lnTo>
                    <a:pt x="8101" y="8983"/>
                  </a:lnTo>
                  <a:lnTo>
                    <a:pt x="8118" y="8938"/>
                  </a:lnTo>
                  <a:lnTo>
                    <a:pt x="8135" y="8893"/>
                  </a:lnTo>
                  <a:lnTo>
                    <a:pt x="8149" y="8846"/>
                  </a:lnTo>
                  <a:lnTo>
                    <a:pt x="8160" y="8798"/>
                  </a:lnTo>
                  <a:lnTo>
                    <a:pt x="8170" y="8749"/>
                  </a:lnTo>
                  <a:lnTo>
                    <a:pt x="8178" y="8700"/>
                  </a:lnTo>
                  <a:lnTo>
                    <a:pt x="8184" y="8649"/>
                  </a:lnTo>
                  <a:lnTo>
                    <a:pt x="8188" y="8598"/>
                  </a:lnTo>
                  <a:lnTo>
                    <a:pt x="8189" y="8546"/>
                  </a:lnTo>
                  <a:lnTo>
                    <a:pt x="8189" y="8449"/>
                  </a:lnTo>
                  <a:lnTo>
                    <a:pt x="8191" y="8349"/>
                  </a:lnTo>
                  <a:lnTo>
                    <a:pt x="8194" y="8249"/>
                  </a:lnTo>
                  <a:lnTo>
                    <a:pt x="8198" y="8147"/>
                  </a:lnTo>
                  <a:lnTo>
                    <a:pt x="8204" y="8044"/>
                  </a:lnTo>
                  <a:lnTo>
                    <a:pt x="8211" y="7940"/>
                  </a:lnTo>
                  <a:lnTo>
                    <a:pt x="8219" y="7836"/>
                  </a:lnTo>
                  <a:lnTo>
                    <a:pt x="8228" y="7732"/>
                  </a:lnTo>
                  <a:lnTo>
                    <a:pt x="8239" y="7628"/>
                  </a:lnTo>
                  <a:lnTo>
                    <a:pt x="8253" y="7526"/>
                  </a:lnTo>
                  <a:lnTo>
                    <a:pt x="8267" y="7424"/>
                  </a:lnTo>
                  <a:lnTo>
                    <a:pt x="8282" y="7323"/>
                  </a:lnTo>
                  <a:lnTo>
                    <a:pt x="8299" y="7224"/>
                  </a:lnTo>
                  <a:lnTo>
                    <a:pt x="8318" y="7128"/>
                  </a:lnTo>
                  <a:lnTo>
                    <a:pt x="8338" y="7033"/>
                  </a:lnTo>
                  <a:lnTo>
                    <a:pt x="8360" y="6941"/>
                  </a:lnTo>
                  <a:lnTo>
                    <a:pt x="8385" y="6853"/>
                  </a:lnTo>
                  <a:lnTo>
                    <a:pt x="8410" y="6767"/>
                  </a:lnTo>
                  <a:lnTo>
                    <a:pt x="8437" y="6685"/>
                  </a:lnTo>
                  <a:lnTo>
                    <a:pt x="8466" y="6608"/>
                  </a:lnTo>
                  <a:lnTo>
                    <a:pt x="8498" y="6535"/>
                  </a:lnTo>
                  <a:lnTo>
                    <a:pt x="8530" y="6465"/>
                  </a:lnTo>
                  <a:lnTo>
                    <a:pt x="8565" y="6402"/>
                  </a:lnTo>
                  <a:lnTo>
                    <a:pt x="8601" y="6344"/>
                  </a:lnTo>
                  <a:lnTo>
                    <a:pt x="8640" y="6291"/>
                  </a:lnTo>
                  <a:lnTo>
                    <a:pt x="8681" y="6244"/>
                  </a:lnTo>
                  <a:lnTo>
                    <a:pt x="8723" y="6203"/>
                  </a:lnTo>
                  <a:lnTo>
                    <a:pt x="8768" y="6170"/>
                  </a:lnTo>
                  <a:lnTo>
                    <a:pt x="8815" y="6142"/>
                  </a:lnTo>
                  <a:lnTo>
                    <a:pt x="8864" y="6123"/>
                  </a:lnTo>
                  <a:lnTo>
                    <a:pt x="8915" y="6111"/>
                  </a:lnTo>
                  <a:lnTo>
                    <a:pt x="8968" y="6107"/>
                  </a:lnTo>
                  <a:close/>
                  <a:moveTo>
                    <a:pt x="8471" y="2759"/>
                  </a:moveTo>
                  <a:lnTo>
                    <a:pt x="14390" y="2759"/>
                  </a:lnTo>
                  <a:lnTo>
                    <a:pt x="14435" y="2758"/>
                  </a:lnTo>
                  <a:lnTo>
                    <a:pt x="14481" y="2754"/>
                  </a:lnTo>
                  <a:lnTo>
                    <a:pt x="14524" y="2747"/>
                  </a:lnTo>
                  <a:lnTo>
                    <a:pt x="14568" y="2739"/>
                  </a:lnTo>
                  <a:lnTo>
                    <a:pt x="14611" y="2727"/>
                  </a:lnTo>
                  <a:lnTo>
                    <a:pt x="14652" y="2713"/>
                  </a:lnTo>
                  <a:lnTo>
                    <a:pt x="14694" y="2698"/>
                  </a:lnTo>
                  <a:lnTo>
                    <a:pt x="14734" y="2680"/>
                  </a:lnTo>
                  <a:lnTo>
                    <a:pt x="14773" y="2659"/>
                  </a:lnTo>
                  <a:lnTo>
                    <a:pt x="14811" y="2637"/>
                  </a:lnTo>
                  <a:lnTo>
                    <a:pt x="14849" y="2612"/>
                  </a:lnTo>
                  <a:lnTo>
                    <a:pt x="14884" y="2586"/>
                  </a:lnTo>
                  <a:lnTo>
                    <a:pt x="14920" y="2558"/>
                  </a:lnTo>
                  <a:lnTo>
                    <a:pt x="14953" y="2528"/>
                  </a:lnTo>
                  <a:lnTo>
                    <a:pt x="14985" y="2496"/>
                  </a:lnTo>
                  <a:lnTo>
                    <a:pt x="15016" y="2463"/>
                  </a:lnTo>
                  <a:lnTo>
                    <a:pt x="15046" y="2428"/>
                  </a:lnTo>
                  <a:lnTo>
                    <a:pt x="15073" y="2391"/>
                  </a:lnTo>
                  <a:lnTo>
                    <a:pt x="15100" y="2352"/>
                  </a:lnTo>
                  <a:lnTo>
                    <a:pt x="15124" y="2313"/>
                  </a:lnTo>
                  <a:lnTo>
                    <a:pt x="15148" y="2272"/>
                  </a:lnTo>
                  <a:lnTo>
                    <a:pt x="15169" y="2230"/>
                  </a:lnTo>
                  <a:lnTo>
                    <a:pt x="15188" y="2186"/>
                  </a:lnTo>
                  <a:lnTo>
                    <a:pt x="15207" y="2142"/>
                  </a:lnTo>
                  <a:lnTo>
                    <a:pt x="15223" y="2097"/>
                  </a:lnTo>
                  <a:lnTo>
                    <a:pt x="15236" y="2050"/>
                  </a:lnTo>
                  <a:lnTo>
                    <a:pt x="15248" y="2002"/>
                  </a:lnTo>
                  <a:lnTo>
                    <a:pt x="15258" y="1953"/>
                  </a:lnTo>
                  <a:lnTo>
                    <a:pt x="15267" y="1903"/>
                  </a:lnTo>
                  <a:lnTo>
                    <a:pt x="15272" y="1853"/>
                  </a:lnTo>
                  <a:lnTo>
                    <a:pt x="15276" y="1802"/>
                  </a:lnTo>
                  <a:lnTo>
                    <a:pt x="15277" y="1750"/>
                  </a:lnTo>
                  <a:lnTo>
                    <a:pt x="15277" y="1007"/>
                  </a:lnTo>
                  <a:lnTo>
                    <a:pt x="15276" y="956"/>
                  </a:lnTo>
                  <a:lnTo>
                    <a:pt x="15272" y="904"/>
                  </a:lnTo>
                  <a:lnTo>
                    <a:pt x="15267" y="854"/>
                  </a:lnTo>
                  <a:lnTo>
                    <a:pt x="15258" y="805"/>
                  </a:lnTo>
                  <a:lnTo>
                    <a:pt x="15248" y="757"/>
                  </a:lnTo>
                  <a:lnTo>
                    <a:pt x="15236" y="709"/>
                  </a:lnTo>
                  <a:lnTo>
                    <a:pt x="15223" y="662"/>
                  </a:lnTo>
                  <a:lnTo>
                    <a:pt x="15207" y="616"/>
                  </a:lnTo>
                  <a:lnTo>
                    <a:pt x="15189" y="571"/>
                  </a:lnTo>
                  <a:lnTo>
                    <a:pt x="15169" y="528"/>
                  </a:lnTo>
                  <a:lnTo>
                    <a:pt x="15148" y="486"/>
                  </a:lnTo>
                  <a:lnTo>
                    <a:pt x="15124" y="445"/>
                  </a:lnTo>
                  <a:lnTo>
                    <a:pt x="15100" y="405"/>
                  </a:lnTo>
                  <a:lnTo>
                    <a:pt x="15073" y="367"/>
                  </a:lnTo>
                  <a:lnTo>
                    <a:pt x="15046" y="331"/>
                  </a:lnTo>
                  <a:lnTo>
                    <a:pt x="15016" y="295"/>
                  </a:lnTo>
                  <a:lnTo>
                    <a:pt x="14985" y="262"/>
                  </a:lnTo>
                  <a:lnTo>
                    <a:pt x="14953" y="230"/>
                  </a:lnTo>
                  <a:lnTo>
                    <a:pt x="14920" y="200"/>
                  </a:lnTo>
                  <a:lnTo>
                    <a:pt x="14884" y="172"/>
                  </a:lnTo>
                  <a:lnTo>
                    <a:pt x="14849" y="145"/>
                  </a:lnTo>
                  <a:lnTo>
                    <a:pt x="14812" y="122"/>
                  </a:lnTo>
                  <a:lnTo>
                    <a:pt x="14773" y="99"/>
                  </a:lnTo>
                  <a:lnTo>
                    <a:pt x="14734" y="79"/>
                  </a:lnTo>
                  <a:lnTo>
                    <a:pt x="14694" y="61"/>
                  </a:lnTo>
                  <a:lnTo>
                    <a:pt x="14652" y="44"/>
                  </a:lnTo>
                  <a:lnTo>
                    <a:pt x="14611" y="31"/>
                  </a:lnTo>
                  <a:lnTo>
                    <a:pt x="14568" y="20"/>
                  </a:lnTo>
                  <a:lnTo>
                    <a:pt x="14524" y="11"/>
                  </a:lnTo>
                  <a:lnTo>
                    <a:pt x="14481" y="5"/>
                  </a:lnTo>
                  <a:lnTo>
                    <a:pt x="14435" y="1"/>
                  </a:lnTo>
                  <a:lnTo>
                    <a:pt x="14390" y="0"/>
                  </a:lnTo>
                  <a:lnTo>
                    <a:pt x="8471" y="0"/>
                  </a:lnTo>
                  <a:lnTo>
                    <a:pt x="8427" y="1"/>
                  </a:lnTo>
                  <a:lnTo>
                    <a:pt x="8382" y="5"/>
                  </a:lnTo>
                  <a:lnTo>
                    <a:pt x="8337" y="11"/>
                  </a:lnTo>
                  <a:lnTo>
                    <a:pt x="8293" y="20"/>
                  </a:lnTo>
                  <a:lnTo>
                    <a:pt x="8251" y="31"/>
                  </a:lnTo>
                  <a:lnTo>
                    <a:pt x="8209" y="44"/>
                  </a:lnTo>
                  <a:lnTo>
                    <a:pt x="8167" y="61"/>
                  </a:lnTo>
                  <a:lnTo>
                    <a:pt x="8128" y="79"/>
                  </a:lnTo>
                  <a:lnTo>
                    <a:pt x="8088" y="99"/>
                  </a:lnTo>
                  <a:lnTo>
                    <a:pt x="8050" y="122"/>
                  </a:lnTo>
                  <a:lnTo>
                    <a:pt x="8013" y="145"/>
                  </a:lnTo>
                  <a:lnTo>
                    <a:pt x="7977" y="172"/>
                  </a:lnTo>
                  <a:lnTo>
                    <a:pt x="7942" y="200"/>
                  </a:lnTo>
                  <a:lnTo>
                    <a:pt x="7908" y="230"/>
                  </a:lnTo>
                  <a:lnTo>
                    <a:pt x="7876" y="262"/>
                  </a:lnTo>
                  <a:lnTo>
                    <a:pt x="7845" y="295"/>
                  </a:lnTo>
                  <a:lnTo>
                    <a:pt x="7816" y="331"/>
                  </a:lnTo>
                  <a:lnTo>
                    <a:pt x="7788" y="367"/>
                  </a:lnTo>
                  <a:lnTo>
                    <a:pt x="7762" y="405"/>
                  </a:lnTo>
                  <a:lnTo>
                    <a:pt x="7737" y="445"/>
                  </a:lnTo>
                  <a:lnTo>
                    <a:pt x="7714" y="486"/>
                  </a:lnTo>
                  <a:lnTo>
                    <a:pt x="7692" y="528"/>
                  </a:lnTo>
                  <a:lnTo>
                    <a:pt x="7673" y="571"/>
                  </a:lnTo>
                  <a:lnTo>
                    <a:pt x="7655" y="616"/>
                  </a:lnTo>
                  <a:lnTo>
                    <a:pt x="7639" y="662"/>
                  </a:lnTo>
                  <a:lnTo>
                    <a:pt x="7625" y="709"/>
                  </a:lnTo>
                  <a:lnTo>
                    <a:pt x="7613" y="757"/>
                  </a:lnTo>
                  <a:lnTo>
                    <a:pt x="7603" y="805"/>
                  </a:lnTo>
                  <a:lnTo>
                    <a:pt x="7595" y="854"/>
                  </a:lnTo>
                  <a:lnTo>
                    <a:pt x="7590" y="904"/>
                  </a:lnTo>
                  <a:lnTo>
                    <a:pt x="7586" y="955"/>
                  </a:lnTo>
                  <a:lnTo>
                    <a:pt x="7585" y="1007"/>
                  </a:lnTo>
                  <a:lnTo>
                    <a:pt x="7585" y="1105"/>
                  </a:lnTo>
                  <a:lnTo>
                    <a:pt x="7583" y="1204"/>
                  </a:lnTo>
                  <a:lnTo>
                    <a:pt x="7580" y="1305"/>
                  </a:lnTo>
                  <a:lnTo>
                    <a:pt x="7575" y="1407"/>
                  </a:lnTo>
                  <a:lnTo>
                    <a:pt x="7569" y="1511"/>
                  </a:lnTo>
                  <a:lnTo>
                    <a:pt x="7562" y="1614"/>
                  </a:lnTo>
                  <a:lnTo>
                    <a:pt x="7554" y="1718"/>
                  </a:lnTo>
                  <a:lnTo>
                    <a:pt x="7545" y="1823"/>
                  </a:lnTo>
                  <a:lnTo>
                    <a:pt x="7534" y="1925"/>
                  </a:lnTo>
                  <a:lnTo>
                    <a:pt x="7521" y="2028"/>
                  </a:lnTo>
                  <a:lnTo>
                    <a:pt x="7507" y="2130"/>
                  </a:lnTo>
                  <a:lnTo>
                    <a:pt x="7491" y="2231"/>
                  </a:lnTo>
                  <a:lnTo>
                    <a:pt x="7474" y="2330"/>
                  </a:lnTo>
                  <a:lnTo>
                    <a:pt x="7455" y="2427"/>
                  </a:lnTo>
                  <a:lnTo>
                    <a:pt x="7435" y="2521"/>
                  </a:lnTo>
                  <a:lnTo>
                    <a:pt x="7413" y="2612"/>
                  </a:lnTo>
                  <a:lnTo>
                    <a:pt x="7389" y="2701"/>
                  </a:lnTo>
                  <a:lnTo>
                    <a:pt x="7364" y="2787"/>
                  </a:lnTo>
                  <a:lnTo>
                    <a:pt x="7337" y="2868"/>
                  </a:lnTo>
                  <a:lnTo>
                    <a:pt x="7307" y="2947"/>
                  </a:lnTo>
                  <a:lnTo>
                    <a:pt x="7277" y="3020"/>
                  </a:lnTo>
                  <a:lnTo>
                    <a:pt x="7243" y="3088"/>
                  </a:lnTo>
                  <a:lnTo>
                    <a:pt x="7208" y="3152"/>
                  </a:lnTo>
                  <a:lnTo>
                    <a:pt x="7172" y="3210"/>
                  </a:lnTo>
                  <a:lnTo>
                    <a:pt x="7133" y="3263"/>
                  </a:lnTo>
                  <a:lnTo>
                    <a:pt x="7092" y="3310"/>
                  </a:lnTo>
                  <a:lnTo>
                    <a:pt x="7050" y="3351"/>
                  </a:lnTo>
                  <a:lnTo>
                    <a:pt x="7005" y="3385"/>
                  </a:lnTo>
                  <a:lnTo>
                    <a:pt x="6958" y="3411"/>
                  </a:lnTo>
                  <a:lnTo>
                    <a:pt x="6909" y="3432"/>
                  </a:lnTo>
                  <a:lnTo>
                    <a:pt x="6859" y="3443"/>
                  </a:lnTo>
                  <a:lnTo>
                    <a:pt x="6806" y="3448"/>
                  </a:lnTo>
                  <a:lnTo>
                    <a:pt x="887" y="3448"/>
                  </a:lnTo>
                  <a:lnTo>
                    <a:pt x="842" y="3449"/>
                  </a:lnTo>
                  <a:lnTo>
                    <a:pt x="797" y="3453"/>
                  </a:lnTo>
                  <a:lnTo>
                    <a:pt x="753" y="3459"/>
                  </a:lnTo>
                  <a:lnTo>
                    <a:pt x="709" y="3468"/>
                  </a:lnTo>
                  <a:lnTo>
                    <a:pt x="666" y="3480"/>
                  </a:lnTo>
                  <a:lnTo>
                    <a:pt x="625" y="3493"/>
                  </a:lnTo>
                  <a:lnTo>
                    <a:pt x="583" y="3509"/>
                  </a:lnTo>
                  <a:lnTo>
                    <a:pt x="543" y="3527"/>
                  </a:lnTo>
                  <a:lnTo>
                    <a:pt x="504" y="3548"/>
                  </a:lnTo>
                  <a:lnTo>
                    <a:pt x="466" y="3569"/>
                  </a:lnTo>
                  <a:lnTo>
                    <a:pt x="428" y="3594"/>
                  </a:lnTo>
                  <a:lnTo>
                    <a:pt x="393" y="3620"/>
                  </a:lnTo>
                  <a:lnTo>
                    <a:pt x="357" y="3649"/>
                  </a:lnTo>
                  <a:lnTo>
                    <a:pt x="325" y="3678"/>
                  </a:lnTo>
                  <a:lnTo>
                    <a:pt x="292" y="3710"/>
                  </a:lnTo>
                  <a:lnTo>
                    <a:pt x="261" y="3743"/>
                  </a:lnTo>
                  <a:lnTo>
                    <a:pt x="232" y="3779"/>
                  </a:lnTo>
                  <a:lnTo>
                    <a:pt x="204" y="3816"/>
                  </a:lnTo>
                  <a:lnTo>
                    <a:pt x="177" y="3854"/>
                  </a:lnTo>
                  <a:lnTo>
                    <a:pt x="153" y="3893"/>
                  </a:lnTo>
                  <a:lnTo>
                    <a:pt x="129" y="3934"/>
                  </a:lnTo>
                  <a:lnTo>
                    <a:pt x="108" y="3976"/>
                  </a:lnTo>
                  <a:lnTo>
                    <a:pt x="89" y="4020"/>
                  </a:lnTo>
                  <a:lnTo>
                    <a:pt x="70" y="4064"/>
                  </a:lnTo>
                  <a:lnTo>
                    <a:pt x="54" y="4110"/>
                  </a:lnTo>
                  <a:lnTo>
                    <a:pt x="41" y="4157"/>
                  </a:lnTo>
                  <a:lnTo>
                    <a:pt x="29" y="4205"/>
                  </a:lnTo>
                  <a:lnTo>
                    <a:pt x="19" y="4253"/>
                  </a:lnTo>
                  <a:lnTo>
                    <a:pt x="10" y="4303"/>
                  </a:lnTo>
                  <a:lnTo>
                    <a:pt x="5" y="4353"/>
                  </a:lnTo>
                  <a:lnTo>
                    <a:pt x="1" y="4404"/>
                  </a:lnTo>
                  <a:lnTo>
                    <a:pt x="0" y="4456"/>
                  </a:lnTo>
                  <a:lnTo>
                    <a:pt x="0" y="5199"/>
                  </a:lnTo>
                  <a:lnTo>
                    <a:pt x="1" y="5251"/>
                  </a:lnTo>
                  <a:lnTo>
                    <a:pt x="5" y="5302"/>
                  </a:lnTo>
                  <a:lnTo>
                    <a:pt x="10" y="5351"/>
                  </a:lnTo>
                  <a:lnTo>
                    <a:pt x="19" y="5401"/>
                  </a:lnTo>
                  <a:lnTo>
                    <a:pt x="29" y="5450"/>
                  </a:lnTo>
                  <a:lnTo>
                    <a:pt x="41" y="5498"/>
                  </a:lnTo>
                  <a:lnTo>
                    <a:pt x="54" y="5544"/>
                  </a:lnTo>
                  <a:lnTo>
                    <a:pt x="70" y="5590"/>
                  </a:lnTo>
                  <a:lnTo>
                    <a:pt x="89" y="5635"/>
                  </a:lnTo>
                  <a:lnTo>
                    <a:pt x="108" y="5679"/>
                  </a:lnTo>
                  <a:lnTo>
                    <a:pt x="129" y="5720"/>
                  </a:lnTo>
                  <a:lnTo>
                    <a:pt x="153" y="5761"/>
                  </a:lnTo>
                  <a:lnTo>
                    <a:pt x="177" y="5801"/>
                  </a:lnTo>
                  <a:lnTo>
                    <a:pt x="204" y="5840"/>
                  </a:lnTo>
                  <a:lnTo>
                    <a:pt x="231" y="5876"/>
                  </a:lnTo>
                  <a:lnTo>
                    <a:pt x="261" y="5911"/>
                  </a:lnTo>
                  <a:lnTo>
                    <a:pt x="292" y="5945"/>
                  </a:lnTo>
                  <a:lnTo>
                    <a:pt x="324" y="5976"/>
                  </a:lnTo>
                  <a:lnTo>
                    <a:pt x="357" y="6006"/>
                  </a:lnTo>
                  <a:lnTo>
                    <a:pt x="393" y="6034"/>
                  </a:lnTo>
                  <a:lnTo>
                    <a:pt x="428" y="6061"/>
                  </a:lnTo>
                  <a:lnTo>
                    <a:pt x="465" y="6085"/>
                  </a:lnTo>
                  <a:lnTo>
                    <a:pt x="504" y="6108"/>
                  </a:lnTo>
                  <a:lnTo>
                    <a:pt x="543" y="6128"/>
                  </a:lnTo>
                  <a:lnTo>
                    <a:pt x="583" y="6145"/>
                  </a:lnTo>
                  <a:lnTo>
                    <a:pt x="625" y="6162"/>
                  </a:lnTo>
                  <a:lnTo>
                    <a:pt x="666" y="6175"/>
                  </a:lnTo>
                  <a:lnTo>
                    <a:pt x="709" y="6186"/>
                  </a:lnTo>
                  <a:lnTo>
                    <a:pt x="753" y="6195"/>
                  </a:lnTo>
                  <a:lnTo>
                    <a:pt x="796" y="6202"/>
                  </a:lnTo>
                  <a:lnTo>
                    <a:pt x="842" y="6205"/>
                  </a:lnTo>
                  <a:lnTo>
                    <a:pt x="887" y="6207"/>
                  </a:lnTo>
                  <a:lnTo>
                    <a:pt x="6806" y="6207"/>
                  </a:lnTo>
                  <a:lnTo>
                    <a:pt x="6850" y="6205"/>
                  </a:lnTo>
                  <a:lnTo>
                    <a:pt x="6895" y="6202"/>
                  </a:lnTo>
                  <a:lnTo>
                    <a:pt x="6940" y="6195"/>
                  </a:lnTo>
                  <a:lnTo>
                    <a:pt x="6984" y="6186"/>
                  </a:lnTo>
                  <a:lnTo>
                    <a:pt x="7026" y="6175"/>
                  </a:lnTo>
                  <a:lnTo>
                    <a:pt x="7068" y="6162"/>
                  </a:lnTo>
                  <a:lnTo>
                    <a:pt x="7110" y="6145"/>
                  </a:lnTo>
                  <a:lnTo>
                    <a:pt x="7149" y="6128"/>
                  </a:lnTo>
                  <a:lnTo>
                    <a:pt x="7189" y="6108"/>
                  </a:lnTo>
                  <a:lnTo>
                    <a:pt x="7227" y="6085"/>
                  </a:lnTo>
                  <a:lnTo>
                    <a:pt x="7264" y="6061"/>
                  </a:lnTo>
                  <a:lnTo>
                    <a:pt x="7300" y="6034"/>
                  </a:lnTo>
                  <a:lnTo>
                    <a:pt x="7335" y="6006"/>
                  </a:lnTo>
                  <a:lnTo>
                    <a:pt x="7369" y="5976"/>
                  </a:lnTo>
                  <a:lnTo>
                    <a:pt x="7401" y="5945"/>
                  </a:lnTo>
                  <a:lnTo>
                    <a:pt x="7432" y="5911"/>
                  </a:lnTo>
                  <a:lnTo>
                    <a:pt x="7462" y="5876"/>
                  </a:lnTo>
                  <a:lnTo>
                    <a:pt x="7489" y="5840"/>
                  </a:lnTo>
                  <a:lnTo>
                    <a:pt x="7515" y="5801"/>
                  </a:lnTo>
                  <a:lnTo>
                    <a:pt x="7540" y="5761"/>
                  </a:lnTo>
                  <a:lnTo>
                    <a:pt x="7563" y="5720"/>
                  </a:lnTo>
                  <a:lnTo>
                    <a:pt x="7585" y="5679"/>
                  </a:lnTo>
                  <a:lnTo>
                    <a:pt x="7604" y="5635"/>
                  </a:lnTo>
                  <a:lnTo>
                    <a:pt x="7622" y="5590"/>
                  </a:lnTo>
                  <a:lnTo>
                    <a:pt x="7639" y="5544"/>
                  </a:lnTo>
                  <a:lnTo>
                    <a:pt x="7652" y="5498"/>
                  </a:lnTo>
                  <a:lnTo>
                    <a:pt x="7664" y="5450"/>
                  </a:lnTo>
                  <a:lnTo>
                    <a:pt x="7674" y="5401"/>
                  </a:lnTo>
                  <a:lnTo>
                    <a:pt x="7682" y="5351"/>
                  </a:lnTo>
                  <a:lnTo>
                    <a:pt x="7687" y="5302"/>
                  </a:lnTo>
                  <a:lnTo>
                    <a:pt x="7691" y="5251"/>
                  </a:lnTo>
                  <a:lnTo>
                    <a:pt x="7692" y="5199"/>
                  </a:lnTo>
                  <a:lnTo>
                    <a:pt x="7692" y="5102"/>
                  </a:lnTo>
                  <a:lnTo>
                    <a:pt x="7694" y="5002"/>
                  </a:lnTo>
                  <a:lnTo>
                    <a:pt x="7697" y="4901"/>
                  </a:lnTo>
                  <a:lnTo>
                    <a:pt x="7702" y="4799"/>
                  </a:lnTo>
                  <a:lnTo>
                    <a:pt x="7708" y="4696"/>
                  </a:lnTo>
                  <a:lnTo>
                    <a:pt x="7715" y="4592"/>
                  </a:lnTo>
                  <a:lnTo>
                    <a:pt x="7723" y="4488"/>
                  </a:lnTo>
                  <a:lnTo>
                    <a:pt x="7732" y="4384"/>
                  </a:lnTo>
                  <a:lnTo>
                    <a:pt x="7743" y="4280"/>
                  </a:lnTo>
                  <a:lnTo>
                    <a:pt x="7756" y="4178"/>
                  </a:lnTo>
                  <a:lnTo>
                    <a:pt x="7770" y="4076"/>
                  </a:lnTo>
                  <a:lnTo>
                    <a:pt x="7786" y="3976"/>
                  </a:lnTo>
                  <a:lnTo>
                    <a:pt x="7803" y="3877"/>
                  </a:lnTo>
                  <a:lnTo>
                    <a:pt x="7822" y="3780"/>
                  </a:lnTo>
                  <a:lnTo>
                    <a:pt x="7842" y="3685"/>
                  </a:lnTo>
                  <a:lnTo>
                    <a:pt x="7864" y="3594"/>
                  </a:lnTo>
                  <a:lnTo>
                    <a:pt x="7888" y="3505"/>
                  </a:lnTo>
                  <a:lnTo>
                    <a:pt x="7913" y="3419"/>
                  </a:lnTo>
                  <a:lnTo>
                    <a:pt x="7940" y="3338"/>
                  </a:lnTo>
                  <a:lnTo>
                    <a:pt x="7970" y="3260"/>
                  </a:lnTo>
                  <a:lnTo>
                    <a:pt x="8000" y="3187"/>
                  </a:lnTo>
                  <a:lnTo>
                    <a:pt x="8034" y="3118"/>
                  </a:lnTo>
                  <a:lnTo>
                    <a:pt x="8069" y="3055"/>
                  </a:lnTo>
                  <a:lnTo>
                    <a:pt x="8105" y="2995"/>
                  </a:lnTo>
                  <a:lnTo>
                    <a:pt x="8144" y="2942"/>
                  </a:lnTo>
                  <a:lnTo>
                    <a:pt x="8185" y="2896"/>
                  </a:lnTo>
                  <a:lnTo>
                    <a:pt x="8227" y="2856"/>
                  </a:lnTo>
                  <a:lnTo>
                    <a:pt x="8272" y="2821"/>
                  </a:lnTo>
                  <a:lnTo>
                    <a:pt x="8319" y="2795"/>
                  </a:lnTo>
                  <a:lnTo>
                    <a:pt x="8368" y="2775"/>
                  </a:lnTo>
                  <a:lnTo>
                    <a:pt x="8418" y="2763"/>
                  </a:lnTo>
                  <a:lnTo>
                    <a:pt x="8471" y="275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93872969-CB41-4F19-9854-DAE68CEE1C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09388" y="5881688"/>
              <a:ext cx="476250" cy="193675"/>
            </a:xfrm>
            <a:custGeom>
              <a:avLst/>
              <a:gdLst>
                <a:gd name="T0" fmla="*/ 14524 w 15277"/>
                <a:gd name="T1" fmla="*/ 2748 h 6208"/>
                <a:gd name="T2" fmla="*/ 14734 w 15277"/>
                <a:gd name="T3" fmla="*/ 2680 h 6208"/>
                <a:gd name="T4" fmla="*/ 14919 w 15277"/>
                <a:gd name="T5" fmla="*/ 2559 h 6208"/>
                <a:gd name="T6" fmla="*/ 15073 w 15277"/>
                <a:gd name="T7" fmla="*/ 2392 h 6208"/>
                <a:gd name="T8" fmla="*/ 15188 w 15277"/>
                <a:gd name="T9" fmla="*/ 2188 h 6208"/>
                <a:gd name="T10" fmla="*/ 15258 w 15277"/>
                <a:gd name="T11" fmla="*/ 1953 h 6208"/>
                <a:gd name="T12" fmla="*/ 15277 w 15277"/>
                <a:gd name="T13" fmla="*/ 1009 h 6208"/>
                <a:gd name="T14" fmla="*/ 15248 w 15277"/>
                <a:gd name="T15" fmla="*/ 757 h 6208"/>
                <a:gd name="T16" fmla="*/ 15169 w 15277"/>
                <a:gd name="T17" fmla="*/ 529 h 6208"/>
                <a:gd name="T18" fmla="*/ 15045 w 15277"/>
                <a:gd name="T19" fmla="*/ 331 h 6208"/>
                <a:gd name="T20" fmla="*/ 14884 w 15277"/>
                <a:gd name="T21" fmla="*/ 173 h 6208"/>
                <a:gd name="T22" fmla="*/ 14694 w 15277"/>
                <a:gd name="T23" fmla="*/ 61 h 6208"/>
                <a:gd name="T24" fmla="*/ 14479 w 15277"/>
                <a:gd name="T25" fmla="*/ 5 h 6208"/>
                <a:gd name="T26" fmla="*/ 8381 w 15277"/>
                <a:gd name="T27" fmla="*/ 5 h 6208"/>
                <a:gd name="T28" fmla="*/ 8167 w 15277"/>
                <a:gd name="T29" fmla="*/ 61 h 6208"/>
                <a:gd name="T30" fmla="*/ 7976 w 15277"/>
                <a:gd name="T31" fmla="*/ 173 h 6208"/>
                <a:gd name="T32" fmla="*/ 7815 w 15277"/>
                <a:gd name="T33" fmla="*/ 331 h 6208"/>
                <a:gd name="T34" fmla="*/ 7692 w 15277"/>
                <a:gd name="T35" fmla="*/ 529 h 6208"/>
                <a:gd name="T36" fmla="*/ 7613 w 15277"/>
                <a:gd name="T37" fmla="*/ 757 h 6208"/>
                <a:gd name="T38" fmla="*/ 7584 w 15277"/>
                <a:gd name="T39" fmla="*/ 1009 h 6208"/>
                <a:gd name="T40" fmla="*/ 7569 w 15277"/>
                <a:gd name="T41" fmla="*/ 1511 h 6208"/>
                <a:gd name="T42" fmla="*/ 7520 w 15277"/>
                <a:gd name="T43" fmla="*/ 2029 h 6208"/>
                <a:gd name="T44" fmla="*/ 7435 w 15277"/>
                <a:gd name="T45" fmla="*/ 2522 h 6208"/>
                <a:gd name="T46" fmla="*/ 7307 w 15277"/>
                <a:gd name="T47" fmla="*/ 2947 h 6208"/>
                <a:gd name="T48" fmla="*/ 7133 w 15277"/>
                <a:gd name="T49" fmla="*/ 3264 h 6208"/>
                <a:gd name="T50" fmla="*/ 6909 w 15277"/>
                <a:gd name="T51" fmla="*/ 3432 h 6208"/>
                <a:gd name="T52" fmla="*/ 796 w 15277"/>
                <a:gd name="T53" fmla="*/ 3454 h 6208"/>
                <a:gd name="T54" fmla="*/ 583 w 15277"/>
                <a:gd name="T55" fmla="*/ 3510 h 6208"/>
                <a:gd name="T56" fmla="*/ 391 w 15277"/>
                <a:gd name="T57" fmla="*/ 3621 h 6208"/>
                <a:gd name="T58" fmla="*/ 231 w 15277"/>
                <a:gd name="T59" fmla="*/ 3780 h 6208"/>
                <a:gd name="T60" fmla="*/ 108 w 15277"/>
                <a:gd name="T61" fmla="*/ 3977 h 6208"/>
                <a:gd name="T62" fmla="*/ 28 w 15277"/>
                <a:gd name="T63" fmla="*/ 4206 h 6208"/>
                <a:gd name="T64" fmla="*/ 0 w 15277"/>
                <a:gd name="T65" fmla="*/ 4456 h 6208"/>
                <a:gd name="T66" fmla="*/ 18 w 15277"/>
                <a:gd name="T67" fmla="*/ 5402 h 6208"/>
                <a:gd name="T68" fmla="*/ 87 w 15277"/>
                <a:gd name="T69" fmla="*/ 5635 h 6208"/>
                <a:gd name="T70" fmla="*/ 203 w 15277"/>
                <a:gd name="T71" fmla="*/ 5840 h 6208"/>
                <a:gd name="T72" fmla="*/ 357 w 15277"/>
                <a:gd name="T73" fmla="*/ 6007 h 6208"/>
                <a:gd name="T74" fmla="*/ 542 w 15277"/>
                <a:gd name="T75" fmla="*/ 6128 h 6208"/>
                <a:gd name="T76" fmla="*/ 752 w 15277"/>
                <a:gd name="T77" fmla="*/ 6197 h 6208"/>
                <a:gd name="T78" fmla="*/ 6850 w 15277"/>
                <a:gd name="T79" fmla="*/ 6207 h 6208"/>
                <a:gd name="T80" fmla="*/ 7068 w 15277"/>
                <a:gd name="T81" fmla="*/ 6162 h 6208"/>
                <a:gd name="T82" fmla="*/ 7264 w 15277"/>
                <a:gd name="T83" fmla="*/ 6061 h 6208"/>
                <a:gd name="T84" fmla="*/ 7431 w 15277"/>
                <a:gd name="T85" fmla="*/ 5911 h 6208"/>
                <a:gd name="T86" fmla="*/ 7563 w 15277"/>
                <a:gd name="T87" fmla="*/ 5722 h 6208"/>
                <a:gd name="T88" fmla="*/ 7652 w 15277"/>
                <a:gd name="T89" fmla="*/ 5499 h 6208"/>
                <a:gd name="T90" fmla="*/ 7690 w 15277"/>
                <a:gd name="T91" fmla="*/ 5251 h 6208"/>
                <a:gd name="T92" fmla="*/ 7701 w 15277"/>
                <a:gd name="T93" fmla="*/ 4800 h 6208"/>
                <a:gd name="T94" fmla="*/ 7743 w 15277"/>
                <a:gd name="T95" fmla="*/ 4281 h 6208"/>
                <a:gd name="T96" fmla="*/ 7821 w 15277"/>
                <a:gd name="T97" fmla="*/ 3781 h 6208"/>
                <a:gd name="T98" fmla="*/ 7940 w 15277"/>
                <a:gd name="T99" fmla="*/ 3338 h 6208"/>
                <a:gd name="T100" fmla="*/ 8105 w 15277"/>
                <a:gd name="T101" fmla="*/ 2997 h 6208"/>
                <a:gd name="T102" fmla="*/ 8318 w 15277"/>
                <a:gd name="T103" fmla="*/ 2795 h 6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77" h="6208">
                  <a:moveTo>
                    <a:pt x="8471" y="2760"/>
                  </a:moveTo>
                  <a:lnTo>
                    <a:pt x="14390" y="2760"/>
                  </a:lnTo>
                  <a:lnTo>
                    <a:pt x="14435" y="2759"/>
                  </a:lnTo>
                  <a:lnTo>
                    <a:pt x="14479" y="2754"/>
                  </a:lnTo>
                  <a:lnTo>
                    <a:pt x="14524" y="2748"/>
                  </a:lnTo>
                  <a:lnTo>
                    <a:pt x="14568" y="2739"/>
                  </a:lnTo>
                  <a:lnTo>
                    <a:pt x="14611" y="2728"/>
                  </a:lnTo>
                  <a:lnTo>
                    <a:pt x="14652" y="2714"/>
                  </a:lnTo>
                  <a:lnTo>
                    <a:pt x="14694" y="2698"/>
                  </a:lnTo>
                  <a:lnTo>
                    <a:pt x="14734" y="2680"/>
                  </a:lnTo>
                  <a:lnTo>
                    <a:pt x="14773" y="2660"/>
                  </a:lnTo>
                  <a:lnTo>
                    <a:pt x="14811" y="2637"/>
                  </a:lnTo>
                  <a:lnTo>
                    <a:pt x="14849" y="2613"/>
                  </a:lnTo>
                  <a:lnTo>
                    <a:pt x="14884" y="2587"/>
                  </a:lnTo>
                  <a:lnTo>
                    <a:pt x="14919" y="2559"/>
                  </a:lnTo>
                  <a:lnTo>
                    <a:pt x="14952" y="2528"/>
                  </a:lnTo>
                  <a:lnTo>
                    <a:pt x="14985" y="2497"/>
                  </a:lnTo>
                  <a:lnTo>
                    <a:pt x="15015" y="2463"/>
                  </a:lnTo>
                  <a:lnTo>
                    <a:pt x="15045" y="2428"/>
                  </a:lnTo>
                  <a:lnTo>
                    <a:pt x="15073" y="2392"/>
                  </a:lnTo>
                  <a:lnTo>
                    <a:pt x="15100" y="2354"/>
                  </a:lnTo>
                  <a:lnTo>
                    <a:pt x="15124" y="2314"/>
                  </a:lnTo>
                  <a:lnTo>
                    <a:pt x="15147" y="2273"/>
                  </a:lnTo>
                  <a:lnTo>
                    <a:pt x="15169" y="2231"/>
                  </a:lnTo>
                  <a:lnTo>
                    <a:pt x="15188" y="2188"/>
                  </a:lnTo>
                  <a:lnTo>
                    <a:pt x="15206" y="2143"/>
                  </a:lnTo>
                  <a:lnTo>
                    <a:pt x="15222" y="2097"/>
                  </a:lnTo>
                  <a:lnTo>
                    <a:pt x="15236" y="2050"/>
                  </a:lnTo>
                  <a:lnTo>
                    <a:pt x="15248" y="2002"/>
                  </a:lnTo>
                  <a:lnTo>
                    <a:pt x="15258" y="1953"/>
                  </a:lnTo>
                  <a:lnTo>
                    <a:pt x="15266" y="1905"/>
                  </a:lnTo>
                  <a:lnTo>
                    <a:pt x="15272" y="1854"/>
                  </a:lnTo>
                  <a:lnTo>
                    <a:pt x="15276" y="1803"/>
                  </a:lnTo>
                  <a:lnTo>
                    <a:pt x="15277" y="1752"/>
                  </a:lnTo>
                  <a:lnTo>
                    <a:pt x="15277" y="1009"/>
                  </a:lnTo>
                  <a:lnTo>
                    <a:pt x="15276" y="957"/>
                  </a:lnTo>
                  <a:lnTo>
                    <a:pt x="15272" y="906"/>
                  </a:lnTo>
                  <a:lnTo>
                    <a:pt x="15266" y="855"/>
                  </a:lnTo>
                  <a:lnTo>
                    <a:pt x="15258" y="806"/>
                  </a:lnTo>
                  <a:lnTo>
                    <a:pt x="15248" y="757"/>
                  </a:lnTo>
                  <a:lnTo>
                    <a:pt x="15236" y="709"/>
                  </a:lnTo>
                  <a:lnTo>
                    <a:pt x="15223" y="662"/>
                  </a:lnTo>
                  <a:lnTo>
                    <a:pt x="15206" y="617"/>
                  </a:lnTo>
                  <a:lnTo>
                    <a:pt x="15188" y="573"/>
                  </a:lnTo>
                  <a:lnTo>
                    <a:pt x="15169" y="529"/>
                  </a:lnTo>
                  <a:lnTo>
                    <a:pt x="15147" y="486"/>
                  </a:lnTo>
                  <a:lnTo>
                    <a:pt x="15124" y="445"/>
                  </a:lnTo>
                  <a:lnTo>
                    <a:pt x="15100" y="407"/>
                  </a:lnTo>
                  <a:lnTo>
                    <a:pt x="15073" y="368"/>
                  </a:lnTo>
                  <a:lnTo>
                    <a:pt x="15045" y="331"/>
                  </a:lnTo>
                  <a:lnTo>
                    <a:pt x="15015" y="297"/>
                  </a:lnTo>
                  <a:lnTo>
                    <a:pt x="14985" y="263"/>
                  </a:lnTo>
                  <a:lnTo>
                    <a:pt x="14952" y="231"/>
                  </a:lnTo>
                  <a:lnTo>
                    <a:pt x="14919" y="201"/>
                  </a:lnTo>
                  <a:lnTo>
                    <a:pt x="14884" y="173"/>
                  </a:lnTo>
                  <a:lnTo>
                    <a:pt x="14849" y="147"/>
                  </a:lnTo>
                  <a:lnTo>
                    <a:pt x="14811" y="122"/>
                  </a:lnTo>
                  <a:lnTo>
                    <a:pt x="14773" y="100"/>
                  </a:lnTo>
                  <a:lnTo>
                    <a:pt x="14734" y="79"/>
                  </a:lnTo>
                  <a:lnTo>
                    <a:pt x="14694" y="61"/>
                  </a:lnTo>
                  <a:lnTo>
                    <a:pt x="14652" y="46"/>
                  </a:lnTo>
                  <a:lnTo>
                    <a:pt x="14611" y="32"/>
                  </a:lnTo>
                  <a:lnTo>
                    <a:pt x="14568" y="20"/>
                  </a:lnTo>
                  <a:lnTo>
                    <a:pt x="14524" y="11"/>
                  </a:lnTo>
                  <a:lnTo>
                    <a:pt x="14479" y="5"/>
                  </a:lnTo>
                  <a:lnTo>
                    <a:pt x="14435" y="1"/>
                  </a:lnTo>
                  <a:lnTo>
                    <a:pt x="14390" y="0"/>
                  </a:lnTo>
                  <a:lnTo>
                    <a:pt x="8471" y="0"/>
                  </a:lnTo>
                  <a:lnTo>
                    <a:pt x="8426" y="1"/>
                  </a:lnTo>
                  <a:lnTo>
                    <a:pt x="8381" y="5"/>
                  </a:lnTo>
                  <a:lnTo>
                    <a:pt x="8337" y="11"/>
                  </a:lnTo>
                  <a:lnTo>
                    <a:pt x="8293" y="20"/>
                  </a:lnTo>
                  <a:lnTo>
                    <a:pt x="8250" y="32"/>
                  </a:lnTo>
                  <a:lnTo>
                    <a:pt x="8209" y="46"/>
                  </a:lnTo>
                  <a:lnTo>
                    <a:pt x="8167" y="61"/>
                  </a:lnTo>
                  <a:lnTo>
                    <a:pt x="8127" y="79"/>
                  </a:lnTo>
                  <a:lnTo>
                    <a:pt x="8088" y="100"/>
                  </a:lnTo>
                  <a:lnTo>
                    <a:pt x="8049" y="122"/>
                  </a:lnTo>
                  <a:lnTo>
                    <a:pt x="8012" y="147"/>
                  </a:lnTo>
                  <a:lnTo>
                    <a:pt x="7976" y="173"/>
                  </a:lnTo>
                  <a:lnTo>
                    <a:pt x="7941" y="201"/>
                  </a:lnTo>
                  <a:lnTo>
                    <a:pt x="7908" y="231"/>
                  </a:lnTo>
                  <a:lnTo>
                    <a:pt x="7876" y="263"/>
                  </a:lnTo>
                  <a:lnTo>
                    <a:pt x="7845" y="297"/>
                  </a:lnTo>
                  <a:lnTo>
                    <a:pt x="7815" y="331"/>
                  </a:lnTo>
                  <a:lnTo>
                    <a:pt x="7788" y="368"/>
                  </a:lnTo>
                  <a:lnTo>
                    <a:pt x="7761" y="406"/>
                  </a:lnTo>
                  <a:lnTo>
                    <a:pt x="7737" y="445"/>
                  </a:lnTo>
                  <a:lnTo>
                    <a:pt x="7714" y="486"/>
                  </a:lnTo>
                  <a:lnTo>
                    <a:pt x="7692" y="529"/>
                  </a:lnTo>
                  <a:lnTo>
                    <a:pt x="7672" y="572"/>
                  </a:lnTo>
                  <a:lnTo>
                    <a:pt x="7655" y="617"/>
                  </a:lnTo>
                  <a:lnTo>
                    <a:pt x="7638" y="662"/>
                  </a:lnTo>
                  <a:lnTo>
                    <a:pt x="7624" y="709"/>
                  </a:lnTo>
                  <a:lnTo>
                    <a:pt x="7613" y="757"/>
                  </a:lnTo>
                  <a:lnTo>
                    <a:pt x="7603" y="806"/>
                  </a:lnTo>
                  <a:lnTo>
                    <a:pt x="7595" y="855"/>
                  </a:lnTo>
                  <a:lnTo>
                    <a:pt x="7589" y="906"/>
                  </a:lnTo>
                  <a:lnTo>
                    <a:pt x="7585" y="957"/>
                  </a:lnTo>
                  <a:lnTo>
                    <a:pt x="7584" y="1009"/>
                  </a:lnTo>
                  <a:lnTo>
                    <a:pt x="7584" y="1106"/>
                  </a:lnTo>
                  <a:lnTo>
                    <a:pt x="7582" y="1206"/>
                  </a:lnTo>
                  <a:lnTo>
                    <a:pt x="7579" y="1306"/>
                  </a:lnTo>
                  <a:lnTo>
                    <a:pt x="7575" y="1408"/>
                  </a:lnTo>
                  <a:lnTo>
                    <a:pt x="7569" y="1511"/>
                  </a:lnTo>
                  <a:lnTo>
                    <a:pt x="7562" y="1615"/>
                  </a:lnTo>
                  <a:lnTo>
                    <a:pt x="7554" y="1719"/>
                  </a:lnTo>
                  <a:lnTo>
                    <a:pt x="7545" y="1823"/>
                  </a:lnTo>
                  <a:lnTo>
                    <a:pt x="7534" y="1927"/>
                  </a:lnTo>
                  <a:lnTo>
                    <a:pt x="7520" y="2029"/>
                  </a:lnTo>
                  <a:lnTo>
                    <a:pt x="7506" y="2131"/>
                  </a:lnTo>
                  <a:lnTo>
                    <a:pt x="7491" y="2232"/>
                  </a:lnTo>
                  <a:lnTo>
                    <a:pt x="7474" y="2331"/>
                  </a:lnTo>
                  <a:lnTo>
                    <a:pt x="7455" y="2427"/>
                  </a:lnTo>
                  <a:lnTo>
                    <a:pt x="7435" y="2522"/>
                  </a:lnTo>
                  <a:lnTo>
                    <a:pt x="7413" y="2614"/>
                  </a:lnTo>
                  <a:lnTo>
                    <a:pt x="7388" y="2702"/>
                  </a:lnTo>
                  <a:lnTo>
                    <a:pt x="7363" y="2788"/>
                  </a:lnTo>
                  <a:lnTo>
                    <a:pt x="7336" y="2870"/>
                  </a:lnTo>
                  <a:lnTo>
                    <a:pt x="7307" y="2947"/>
                  </a:lnTo>
                  <a:lnTo>
                    <a:pt x="7275" y="3020"/>
                  </a:lnTo>
                  <a:lnTo>
                    <a:pt x="7243" y="3090"/>
                  </a:lnTo>
                  <a:lnTo>
                    <a:pt x="7208" y="3153"/>
                  </a:lnTo>
                  <a:lnTo>
                    <a:pt x="7172" y="3211"/>
                  </a:lnTo>
                  <a:lnTo>
                    <a:pt x="7133" y="3264"/>
                  </a:lnTo>
                  <a:lnTo>
                    <a:pt x="7092" y="3311"/>
                  </a:lnTo>
                  <a:lnTo>
                    <a:pt x="7050" y="3352"/>
                  </a:lnTo>
                  <a:lnTo>
                    <a:pt x="7005" y="3385"/>
                  </a:lnTo>
                  <a:lnTo>
                    <a:pt x="6958" y="3413"/>
                  </a:lnTo>
                  <a:lnTo>
                    <a:pt x="6909" y="3432"/>
                  </a:lnTo>
                  <a:lnTo>
                    <a:pt x="6858" y="3444"/>
                  </a:lnTo>
                  <a:lnTo>
                    <a:pt x="6805" y="3448"/>
                  </a:lnTo>
                  <a:lnTo>
                    <a:pt x="887" y="3448"/>
                  </a:lnTo>
                  <a:lnTo>
                    <a:pt x="841" y="3449"/>
                  </a:lnTo>
                  <a:lnTo>
                    <a:pt x="796" y="3454"/>
                  </a:lnTo>
                  <a:lnTo>
                    <a:pt x="752" y="3460"/>
                  </a:lnTo>
                  <a:lnTo>
                    <a:pt x="709" y="3469"/>
                  </a:lnTo>
                  <a:lnTo>
                    <a:pt x="666" y="3480"/>
                  </a:lnTo>
                  <a:lnTo>
                    <a:pt x="624" y="3494"/>
                  </a:lnTo>
                  <a:lnTo>
                    <a:pt x="583" y="3510"/>
                  </a:lnTo>
                  <a:lnTo>
                    <a:pt x="543" y="3528"/>
                  </a:lnTo>
                  <a:lnTo>
                    <a:pt x="503" y="3548"/>
                  </a:lnTo>
                  <a:lnTo>
                    <a:pt x="465" y="3571"/>
                  </a:lnTo>
                  <a:lnTo>
                    <a:pt x="428" y="3595"/>
                  </a:lnTo>
                  <a:lnTo>
                    <a:pt x="391" y="3621"/>
                  </a:lnTo>
                  <a:lnTo>
                    <a:pt x="357" y="3649"/>
                  </a:lnTo>
                  <a:lnTo>
                    <a:pt x="323" y="3680"/>
                  </a:lnTo>
                  <a:lnTo>
                    <a:pt x="292" y="3711"/>
                  </a:lnTo>
                  <a:lnTo>
                    <a:pt x="260" y="3745"/>
                  </a:lnTo>
                  <a:lnTo>
                    <a:pt x="231" y="3780"/>
                  </a:lnTo>
                  <a:lnTo>
                    <a:pt x="203" y="3816"/>
                  </a:lnTo>
                  <a:lnTo>
                    <a:pt x="177" y="3854"/>
                  </a:lnTo>
                  <a:lnTo>
                    <a:pt x="153" y="3894"/>
                  </a:lnTo>
                  <a:lnTo>
                    <a:pt x="129" y="3934"/>
                  </a:lnTo>
                  <a:lnTo>
                    <a:pt x="108" y="3977"/>
                  </a:lnTo>
                  <a:lnTo>
                    <a:pt x="87" y="4020"/>
                  </a:lnTo>
                  <a:lnTo>
                    <a:pt x="70" y="4065"/>
                  </a:lnTo>
                  <a:lnTo>
                    <a:pt x="54" y="4111"/>
                  </a:lnTo>
                  <a:lnTo>
                    <a:pt x="40" y="4158"/>
                  </a:lnTo>
                  <a:lnTo>
                    <a:pt x="28" y="4206"/>
                  </a:lnTo>
                  <a:lnTo>
                    <a:pt x="18" y="4254"/>
                  </a:lnTo>
                  <a:lnTo>
                    <a:pt x="10" y="4303"/>
                  </a:lnTo>
                  <a:lnTo>
                    <a:pt x="5" y="4354"/>
                  </a:lnTo>
                  <a:lnTo>
                    <a:pt x="1" y="4405"/>
                  </a:lnTo>
                  <a:lnTo>
                    <a:pt x="0" y="4456"/>
                  </a:lnTo>
                  <a:lnTo>
                    <a:pt x="0" y="5199"/>
                  </a:lnTo>
                  <a:lnTo>
                    <a:pt x="1" y="5251"/>
                  </a:lnTo>
                  <a:lnTo>
                    <a:pt x="5" y="5302"/>
                  </a:lnTo>
                  <a:lnTo>
                    <a:pt x="10" y="5353"/>
                  </a:lnTo>
                  <a:lnTo>
                    <a:pt x="18" y="5402"/>
                  </a:lnTo>
                  <a:lnTo>
                    <a:pt x="28" y="5451"/>
                  </a:lnTo>
                  <a:lnTo>
                    <a:pt x="40" y="5499"/>
                  </a:lnTo>
                  <a:lnTo>
                    <a:pt x="54" y="5546"/>
                  </a:lnTo>
                  <a:lnTo>
                    <a:pt x="70" y="5591"/>
                  </a:lnTo>
                  <a:lnTo>
                    <a:pt x="87" y="5635"/>
                  </a:lnTo>
                  <a:lnTo>
                    <a:pt x="108" y="5679"/>
                  </a:lnTo>
                  <a:lnTo>
                    <a:pt x="129" y="5722"/>
                  </a:lnTo>
                  <a:lnTo>
                    <a:pt x="152" y="5763"/>
                  </a:lnTo>
                  <a:lnTo>
                    <a:pt x="177" y="5801"/>
                  </a:lnTo>
                  <a:lnTo>
                    <a:pt x="203" y="5840"/>
                  </a:lnTo>
                  <a:lnTo>
                    <a:pt x="231" y="5877"/>
                  </a:lnTo>
                  <a:lnTo>
                    <a:pt x="260" y="5911"/>
                  </a:lnTo>
                  <a:lnTo>
                    <a:pt x="292" y="5945"/>
                  </a:lnTo>
                  <a:lnTo>
                    <a:pt x="323" y="5977"/>
                  </a:lnTo>
                  <a:lnTo>
                    <a:pt x="357" y="6007"/>
                  </a:lnTo>
                  <a:lnTo>
                    <a:pt x="391" y="6035"/>
                  </a:lnTo>
                  <a:lnTo>
                    <a:pt x="428" y="6061"/>
                  </a:lnTo>
                  <a:lnTo>
                    <a:pt x="465" y="6086"/>
                  </a:lnTo>
                  <a:lnTo>
                    <a:pt x="503" y="6108"/>
                  </a:lnTo>
                  <a:lnTo>
                    <a:pt x="542" y="6128"/>
                  </a:lnTo>
                  <a:lnTo>
                    <a:pt x="583" y="6147"/>
                  </a:lnTo>
                  <a:lnTo>
                    <a:pt x="624" y="6162"/>
                  </a:lnTo>
                  <a:lnTo>
                    <a:pt x="666" y="6176"/>
                  </a:lnTo>
                  <a:lnTo>
                    <a:pt x="709" y="6188"/>
                  </a:lnTo>
                  <a:lnTo>
                    <a:pt x="752" y="6197"/>
                  </a:lnTo>
                  <a:lnTo>
                    <a:pt x="796" y="6203"/>
                  </a:lnTo>
                  <a:lnTo>
                    <a:pt x="841" y="6207"/>
                  </a:lnTo>
                  <a:lnTo>
                    <a:pt x="887" y="6208"/>
                  </a:lnTo>
                  <a:lnTo>
                    <a:pt x="6805" y="6208"/>
                  </a:lnTo>
                  <a:lnTo>
                    <a:pt x="6850" y="6207"/>
                  </a:lnTo>
                  <a:lnTo>
                    <a:pt x="6895" y="6203"/>
                  </a:lnTo>
                  <a:lnTo>
                    <a:pt x="6940" y="6197"/>
                  </a:lnTo>
                  <a:lnTo>
                    <a:pt x="6983" y="6188"/>
                  </a:lnTo>
                  <a:lnTo>
                    <a:pt x="7026" y="6176"/>
                  </a:lnTo>
                  <a:lnTo>
                    <a:pt x="7068" y="6162"/>
                  </a:lnTo>
                  <a:lnTo>
                    <a:pt x="7110" y="6147"/>
                  </a:lnTo>
                  <a:lnTo>
                    <a:pt x="7149" y="6128"/>
                  </a:lnTo>
                  <a:lnTo>
                    <a:pt x="7189" y="6108"/>
                  </a:lnTo>
                  <a:lnTo>
                    <a:pt x="7226" y="6086"/>
                  </a:lnTo>
                  <a:lnTo>
                    <a:pt x="7264" y="6061"/>
                  </a:lnTo>
                  <a:lnTo>
                    <a:pt x="7300" y="6035"/>
                  </a:lnTo>
                  <a:lnTo>
                    <a:pt x="7334" y="6007"/>
                  </a:lnTo>
                  <a:lnTo>
                    <a:pt x="7368" y="5977"/>
                  </a:lnTo>
                  <a:lnTo>
                    <a:pt x="7400" y="5945"/>
                  </a:lnTo>
                  <a:lnTo>
                    <a:pt x="7431" y="5911"/>
                  </a:lnTo>
                  <a:lnTo>
                    <a:pt x="7460" y="5877"/>
                  </a:lnTo>
                  <a:lnTo>
                    <a:pt x="7489" y="5840"/>
                  </a:lnTo>
                  <a:lnTo>
                    <a:pt x="7515" y="5802"/>
                  </a:lnTo>
                  <a:lnTo>
                    <a:pt x="7540" y="5763"/>
                  </a:lnTo>
                  <a:lnTo>
                    <a:pt x="7563" y="5722"/>
                  </a:lnTo>
                  <a:lnTo>
                    <a:pt x="7584" y="5679"/>
                  </a:lnTo>
                  <a:lnTo>
                    <a:pt x="7604" y="5635"/>
                  </a:lnTo>
                  <a:lnTo>
                    <a:pt x="7622" y="5591"/>
                  </a:lnTo>
                  <a:lnTo>
                    <a:pt x="7637" y="5546"/>
                  </a:lnTo>
                  <a:lnTo>
                    <a:pt x="7652" y="5499"/>
                  </a:lnTo>
                  <a:lnTo>
                    <a:pt x="7664" y="5451"/>
                  </a:lnTo>
                  <a:lnTo>
                    <a:pt x="7674" y="5402"/>
                  </a:lnTo>
                  <a:lnTo>
                    <a:pt x="7681" y="5353"/>
                  </a:lnTo>
                  <a:lnTo>
                    <a:pt x="7687" y="5302"/>
                  </a:lnTo>
                  <a:lnTo>
                    <a:pt x="7690" y="5251"/>
                  </a:lnTo>
                  <a:lnTo>
                    <a:pt x="7692" y="5199"/>
                  </a:lnTo>
                  <a:lnTo>
                    <a:pt x="7692" y="5102"/>
                  </a:lnTo>
                  <a:lnTo>
                    <a:pt x="7694" y="5002"/>
                  </a:lnTo>
                  <a:lnTo>
                    <a:pt x="7697" y="4902"/>
                  </a:lnTo>
                  <a:lnTo>
                    <a:pt x="7701" y="4800"/>
                  </a:lnTo>
                  <a:lnTo>
                    <a:pt x="7707" y="4697"/>
                  </a:lnTo>
                  <a:lnTo>
                    <a:pt x="7714" y="4593"/>
                  </a:lnTo>
                  <a:lnTo>
                    <a:pt x="7723" y="4489"/>
                  </a:lnTo>
                  <a:lnTo>
                    <a:pt x="7732" y="4385"/>
                  </a:lnTo>
                  <a:lnTo>
                    <a:pt x="7743" y="4281"/>
                  </a:lnTo>
                  <a:lnTo>
                    <a:pt x="7755" y="4179"/>
                  </a:lnTo>
                  <a:lnTo>
                    <a:pt x="7769" y="4077"/>
                  </a:lnTo>
                  <a:lnTo>
                    <a:pt x="7786" y="3976"/>
                  </a:lnTo>
                  <a:lnTo>
                    <a:pt x="7802" y="3877"/>
                  </a:lnTo>
                  <a:lnTo>
                    <a:pt x="7821" y="3781"/>
                  </a:lnTo>
                  <a:lnTo>
                    <a:pt x="7842" y="3686"/>
                  </a:lnTo>
                  <a:lnTo>
                    <a:pt x="7864" y="3594"/>
                  </a:lnTo>
                  <a:lnTo>
                    <a:pt x="7887" y="3505"/>
                  </a:lnTo>
                  <a:lnTo>
                    <a:pt x="7913" y="3420"/>
                  </a:lnTo>
                  <a:lnTo>
                    <a:pt x="7940" y="3338"/>
                  </a:lnTo>
                  <a:lnTo>
                    <a:pt x="7970" y="3261"/>
                  </a:lnTo>
                  <a:lnTo>
                    <a:pt x="8000" y="3188"/>
                  </a:lnTo>
                  <a:lnTo>
                    <a:pt x="8033" y="3118"/>
                  </a:lnTo>
                  <a:lnTo>
                    <a:pt x="8068" y="3055"/>
                  </a:lnTo>
                  <a:lnTo>
                    <a:pt x="8105" y="2997"/>
                  </a:lnTo>
                  <a:lnTo>
                    <a:pt x="8144" y="2944"/>
                  </a:lnTo>
                  <a:lnTo>
                    <a:pt x="8183" y="2897"/>
                  </a:lnTo>
                  <a:lnTo>
                    <a:pt x="8226" y="2856"/>
                  </a:lnTo>
                  <a:lnTo>
                    <a:pt x="8271" y="2823"/>
                  </a:lnTo>
                  <a:lnTo>
                    <a:pt x="8318" y="2795"/>
                  </a:lnTo>
                  <a:lnTo>
                    <a:pt x="8367" y="2776"/>
                  </a:lnTo>
                  <a:lnTo>
                    <a:pt x="8418" y="2764"/>
                  </a:lnTo>
                  <a:lnTo>
                    <a:pt x="8471" y="276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9D5ADD-E353-4EA0-B771-D6BE7429EAFC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4038600" y="6455568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A045FBE9-3373-48DA-868D-55EC2B2D4C3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055914" y="1263367"/>
            <a:ext cx="10080172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17" name="Espaço Reservado para Texto 3">
            <a:extLst>
              <a:ext uri="{FF2B5EF4-FFF2-40B4-BE49-F238E27FC236}">
                <a16:creationId xmlns:a16="http://schemas.microsoft.com/office/drawing/2014/main" id="{85A51A58-869C-4199-83F8-CCE38AC961A3}"/>
              </a:ext>
            </a:extLst>
          </p:cNvPr>
          <p:cNvSpPr>
            <a:spLocks noGrp="1"/>
          </p:cNvSpPr>
          <p:nvPr userDrawn="1">
            <p:ph type="body" sz="half" idx="2"/>
          </p:nvPr>
        </p:nvSpPr>
        <p:spPr>
          <a:xfrm>
            <a:off x="1055914" y="2138647"/>
            <a:ext cx="10080172" cy="42177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8" name="Espaço Reservado para Data 4">
            <a:extLst>
              <a:ext uri="{FF2B5EF4-FFF2-40B4-BE49-F238E27FC236}">
                <a16:creationId xmlns:a16="http://schemas.microsoft.com/office/drawing/2014/main" id="{DEB6C207-C960-42DC-9463-B8FB130D16E2}"/>
              </a:ext>
            </a:extLst>
          </p:cNvPr>
          <p:cNvSpPr txBox="1">
            <a:spLocks/>
          </p:cNvSpPr>
          <p:nvPr userDrawn="1"/>
        </p:nvSpPr>
        <p:spPr>
          <a:xfrm>
            <a:off x="76200" y="64555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036D0D-1AEE-44EE-9B8B-17EE8DE4623D}" type="datetimeFigureOut">
              <a:rPr lang="pt-BR" smtClean="0"/>
              <a:pPr/>
              <a:t>17/07/2020</a:t>
            </a:fld>
            <a:endParaRPr lang="pt-BR" dirty="0"/>
          </a:p>
        </p:txBody>
      </p:sp>
      <p:sp>
        <p:nvSpPr>
          <p:cNvPr id="19" name="Espaço Reservado para Número de Slide 6">
            <a:extLst>
              <a:ext uri="{FF2B5EF4-FFF2-40B4-BE49-F238E27FC236}">
                <a16:creationId xmlns:a16="http://schemas.microsoft.com/office/drawing/2014/main" id="{580FF8A9-5E29-4E1C-89F5-3A1FA499129A}"/>
              </a:ext>
            </a:extLst>
          </p:cNvPr>
          <p:cNvSpPr txBox="1">
            <a:spLocks/>
          </p:cNvSpPr>
          <p:nvPr userDrawn="1"/>
        </p:nvSpPr>
        <p:spPr>
          <a:xfrm>
            <a:off x="9982200" y="64555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2B09ED-5DCD-4173-ADD3-38C51F4AE414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E68ED98-BBD4-4EA5-A398-17DDFF92B9E5}"/>
              </a:ext>
            </a:extLst>
          </p:cNvPr>
          <p:cNvCxnSpPr>
            <a:cxnSpLocks/>
          </p:cNvCxnSpPr>
          <p:nvPr userDrawn="1"/>
        </p:nvCxnSpPr>
        <p:spPr>
          <a:xfrm>
            <a:off x="838200" y="1048200"/>
            <a:ext cx="0" cy="3524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6DB77BA-F269-4527-9E00-397039890374}"/>
              </a:ext>
            </a:extLst>
          </p:cNvPr>
          <p:cNvCxnSpPr>
            <a:cxnSpLocks/>
          </p:cNvCxnSpPr>
          <p:nvPr userDrawn="1"/>
        </p:nvCxnSpPr>
        <p:spPr>
          <a:xfrm>
            <a:off x="11325225" y="2556668"/>
            <a:ext cx="0" cy="17446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862D1FF6-0598-4B58-84A4-19E04BB2F0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85503" y="2024574"/>
            <a:ext cx="419179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AA8FAD03-C42C-466B-84D3-26F21BD70169}"/>
              </a:ext>
            </a:extLst>
          </p:cNvPr>
          <p:cNvCxnSpPr>
            <a:cxnSpLocks/>
          </p:cNvCxnSpPr>
          <p:nvPr userDrawn="1"/>
        </p:nvCxnSpPr>
        <p:spPr>
          <a:xfrm>
            <a:off x="838200" y="695775"/>
            <a:ext cx="0" cy="3524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61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rgbClr val="002846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>
            <a:extLst>
              <a:ext uri="{FF2B5EF4-FFF2-40B4-BE49-F238E27FC236}">
                <a16:creationId xmlns:a16="http://schemas.microsoft.com/office/drawing/2014/main" id="{E93CEDE2-FC5D-4699-BDDF-56E1B7B07F8A}"/>
              </a:ext>
            </a:extLst>
          </p:cNvPr>
          <p:cNvSpPr/>
          <p:nvPr userDrawn="1"/>
        </p:nvSpPr>
        <p:spPr>
          <a:xfrm>
            <a:off x="0" y="10391"/>
            <a:ext cx="12192000" cy="6858000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Único Canto Arredondado 11">
            <a:extLst>
              <a:ext uri="{FF2B5EF4-FFF2-40B4-BE49-F238E27FC236}">
                <a16:creationId xmlns:a16="http://schemas.microsoft.com/office/drawing/2014/main" id="{E8ED196C-5049-4B8F-A290-34D81FD7C3E5}"/>
              </a:ext>
            </a:extLst>
          </p:cNvPr>
          <p:cNvSpPr/>
          <p:nvPr userDrawn="1"/>
        </p:nvSpPr>
        <p:spPr>
          <a:xfrm flipV="1">
            <a:off x="8077201" y="6267450"/>
            <a:ext cx="4114800" cy="590546"/>
          </a:xfrm>
          <a:prstGeom prst="round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Único Canto Arredondado 13">
            <a:extLst>
              <a:ext uri="{FF2B5EF4-FFF2-40B4-BE49-F238E27FC236}">
                <a16:creationId xmlns:a16="http://schemas.microsoft.com/office/drawing/2014/main" id="{39982C86-C595-43B9-BBF1-0E54E41CB744}"/>
              </a:ext>
            </a:extLst>
          </p:cNvPr>
          <p:cNvSpPr/>
          <p:nvPr userDrawn="1"/>
        </p:nvSpPr>
        <p:spPr>
          <a:xfrm>
            <a:off x="0" y="6185073"/>
            <a:ext cx="8381999" cy="672928"/>
          </a:xfrm>
          <a:prstGeom prst="round1Rect">
            <a:avLst>
              <a:gd name="adj" fmla="val 34915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CEB0E8-6440-44F7-BB01-31641169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3975"/>
            <a:ext cx="2743200" cy="365125"/>
          </a:xfrm>
        </p:spPr>
        <p:txBody>
          <a:bodyPr/>
          <a:lstStyle/>
          <a:p>
            <a:fld id="{9A406EA3-0AC9-4097-88AA-6DE16D365614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9D5ADD-E353-4EA0-B771-D6BE7429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3975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FF15FF-8294-494B-9C37-F59BB2E8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3975"/>
            <a:ext cx="2743200" cy="365125"/>
          </a:xfrm>
        </p:spPr>
        <p:txBody>
          <a:bodyPr/>
          <a:lstStyle/>
          <a:p>
            <a:fld id="{A8D70209-CF6C-4A01-B596-4D342885F42C}" type="slidenum">
              <a:rPr lang="pt-BR" smtClean="0"/>
              <a:t>‹nº›</a:t>
            </a:fld>
            <a:endParaRPr lang="pt-BR"/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1F0ED011-F2CA-4ED1-A839-7497C857F37A}"/>
              </a:ext>
            </a:extLst>
          </p:cNvPr>
          <p:cNvGrpSpPr/>
          <p:nvPr userDrawn="1"/>
        </p:nvGrpSpPr>
        <p:grpSpPr>
          <a:xfrm>
            <a:off x="4064681" y="505691"/>
            <a:ext cx="4062639" cy="3222460"/>
            <a:chOff x="2457450" y="136525"/>
            <a:chExt cx="7277100" cy="5772151"/>
          </a:xfrm>
          <a:solidFill>
            <a:schemeClr val="tx1">
              <a:lumMod val="95000"/>
              <a:alpha val="7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8E148B9-7676-4B88-BBD1-0327AA7A73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79700" y="1633538"/>
              <a:ext cx="7054850" cy="4275138"/>
            </a:xfrm>
            <a:custGeom>
              <a:avLst/>
              <a:gdLst>
                <a:gd name="T0" fmla="*/ 17120 w 17777"/>
                <a:gd name="T1" fmla="*/ 6815 h 10771"/>
                <a:gd name="T2" fmla="*/ 17484 w 17777"/>
                <a:gd name="T3" fmla="*/ 6550 h 10771"/>
                <a:gd name="T4" fmla="*/ 17716 w 17777"/>
                <a:gd name="T5" fmla="*/ 6137 h 10771"/>
                <a:gd name="T6" fmla="*/ 17776 w 17777"/>
                <a:gd name="T7" fmla="*/ 4852 h 10771"/>
                <a:gd name="T8" fmla="*/ 17656 w 17777"/>
                <a:gd name="T9" fmla="*/ 4370 h 10771"/>
                <a:gd name="T10" fmla="*/ 17375 w 17777"/>
                <a:gd name="T11" fmla="*/ 4000 h 10771"/>
                <a:gd name="T12" fmla="*/ 16978 w 17777"/>
                <a:gd name="T13" fmla="*/ 3796 h 10771"/>
                <a:gd name="T14" fmla="*/ 9906 w 17777"/>
                <a:gd name="T15" fmla="*/ 3796 h 10771"/>
                <a:gd name="T16" fmla="*/ 9511 w 17777"/>
                <a:gd name="T17" fmla="*/ 4000 h 10771"/>
                <a:gd name="T18" fmla="*/ 9229 w 17777"/>
                <a:gd name="T19" fmla="*/ 4370 h 10771"/>
                <a:gd name="T20" fmla="*/ 9110 w 17777"/>
                <a:gd name="T21" fmla="*/ 4852 h 10771"/>
                <a:gd name="T22" fmla="*/ 9063 w 17777"/>
                <a:gd name="T23" fmla="*/ 5828 h 10771"/>
                <a:gd name="T24" fmla="*/ 8887 w 17777"/>
                <a:gd name="T25" fmla="*/ 6820 h 10771"/>
                <a:gd name="T26" fmla="*/ 8554 w 17777"/>
                <a:gd name="T27" fmla="*/ 7505 h 10771"/>
                <a:gd name="T28" fmla="*/ 1458 w 17777"/>
                <a:gd name="T29" fmla="*/ 7666 h 10771"/>
                <a:gd name="T30" fmla="*/ 1042 w 17777"/>
                <a:gd name="T31" fmla="*/ 7826 h 10771"/>
                <a:gd name="T32" fmla="*/ 731 w 17777"/>
                <a:gd name="T33" fmla="*/ 8162 h 10771"/>
                <a:gd name="T34" fmla="*/ 571 w 17777"/>
                <a:gd name="T35" fmla="*/ 8624 h 10771"/>
                <a:gd name="T36" fmla="*/ 592 w 17777"/>
                <a:gd name="T37" fmla="*/ 9918 h 10771"/>
                <a:gd name="T38" fmla="*/ 789 w 17777"/>
                <a:gd name="T39" fmla="*/ 10356 h 10771"/>
                <a:gd name="T40" fmla="*/ 1127 w 17777"/>
                <a:gd name="T41" fmla="*/ 10658 h 10771"/>
                <a:gd name="T42" fmla="*/ 1559 w 17777"/>
                <a:gd name="T43" fmla="*/ 10771 h 10771"/>
                <a:gd name="T44" fmla="*/ 8617 w 17777"/>
                <a:gd name="T45" fmla="*/ 10681 h 10771"/>
                <a:gd name="T46" fmla="*/ 8969 w 17777"/>
                <a:gd name="T47" fmla="*/ 10398 h 10771"/>
                <a:gd name="T48" fmla="*/ 9184 w 17777"/>
                <a:gd name="T49" fmla="*/ 9972 h 10771"/>
                <a:gd name="T50" fmla="*/ 9235 w 17777"/>
                <a:gd name="T51" fmla="*/ 9298 h 10771"/>
                <a:gd name="T52" fmla="*/ 9334 w 17777"/>
                <a:gd name="T53" fmla="*/ 8255 h 10771"/>
                <a:gd name="T54" fmla="*/ 9577 w 17777"/>
                <a:gd name="T55" fmla="*/ 7366 h 10771"/>
                <a:gd name="T56" fmla="*/ 9990 w 17777"/>
                <a:gd name="T57" fmla="*/ 6902 h 10771"/>
                <a:gd name="T58" fmla="*/ 16467 w 17777"/>
                <a:gd name="T59" fmla="*/ 3075 h 10771"/>
                <a:gd name="T60" fmla="*/ 16853 w 17777"/>
                <a:gd name="T61" fmla="*/ 2850 h 10771"/>
                <a:gd name="T62" fmla="*/ 17118 w 17777"/>
                <a:gd name="T63" fmla="*/ 2465 h 10771"/>
                <a:gd name="T64" fmla="*/ 17218 w 17777"/>
                <a:gd name="T65" fmla="*/ 1974 h 10771"/>
                <a:gd name="T66" fmla="*/ 17139 w 17777"/>
                <a:gd name="T67" fmla="*/ 695 h 10771"/>
                <a:gd name="T68" fmla="*/ 16889 w 17777"/>
                <a:gd name="T69" fmla="*/ 297 h 10771"/>
                <a:gd name="T70" fmla="*/ 16514 w 17777"/>
                <a:gd name="T71" fmla="*/ 51 h 10771"/>
                <a:gd name="T72" fmla="*/ 9447 w 17777"/>
                <a:gd name="T73" fmla="*/ 6 h 10771"/>
                <a:gd name="T74" fmla="*/ 9031 w 17777"/>
                <a:gd name="T75" fmla="*/ 165 h 10771"/>
                <a:gd name="T76" fmla="*/ 8720 w 17777"/>
                <a:gd name="T77" fmla="*/ 502 h 10771"/>
                <a:gd name="T78" fmla="*/ 8560 w 17777"/>
                <a:gd name="T79" fmla="*/ 964 h 10771"/>
                <a:gd name="T80" fmla="*/ 8523 w 17777"/>
                <a:gd name="T81" fmla="*/ 1820 h 10771"/>
                <a:gd name="T82" fmla="*/ 8380 w 17777"/>
                <a:gd name="T83" fmla="*/ 2842 h 10771"/>
                <a:gd name="T84" fmla="*/ 8083 w 17777"/>
                <a:gd name="T85" fmla="*/ 3620 h 10771"/>
                <a:gd name="T86" fmla="*/ 1000 w 17777"/>
                <a:gd name="T87" fmla="*/ 3887 h 10771"/>
                <a:gd name="T88" fmla="*/ 568 w 17777"/>
                <a:gd name="T89" fmla="*/ 4000 h 10771"/>
                <a:gd name="T90" fmla="*/ 229 w 17777"/>
                <a:gd name="T91" fmla="*/ 4302 h 10771"/>
                <a:gd name="T92" fmla="*/ 32 w 17777"/>
                <a:gd name="T93" fmla="*/ 4741 h 10771"/>
                <a:gd name="T94" fmla="*/ 12 w 17777"/>
                <a:gd name="T95" fmla="*/ 6033 h 10771"/>
                <a:gd name="T96" fmla="*/ 172 w 17777"/>
                <a:gd name="T97" fmla="*/ 6495 h 10771"/>
                <a:gd name="T98" fmla="*/ 483 w 17777"/>
                <a:gd name="T99" fmla="*/ 6832 h 10771"/>
                <a:gd name="T100" fmla="*/ 898 w 17777"/>
                <a:gd name="T101" fmla="*/ 6992 h 10771"/>
                <a:gd name="T102" fmla="*/ 7966 w 17777"/>
                <a:gd name="T103" fmla="*/ 6946 h 10771"/>
                <a:gd name="T104" fmla="*/ 8341 w 17777"/>
                <a:gd name="T105" fmla="*/ 6701 h 10771"/>
                <a:gd name="T106" fmla="*/ 8591 w 17777"/>
                <a:gd name="T107" fmla="*/ 6302 h 10771"/>
                <a:gd name="T108" fmla="*/ 8670 w 17777"/>
                <a:gd name="T109" fmla="*/ 5751 h 10771"/>
                <a:gd name="T110" fmla="*/ 8742 w 17777"/>
                <a:gd name="T111" fmla="*/ 4710 h 10771"/>
                <a:gd name="T112" fmla="*/ 8949 w 17777"/>
                <a:gd name="T113" fmla="*/ 3763 h 10771"/>
                <a:gd name="T114" fmla="*/ 9323 w 17777"/>
                <a:gd name="T115" fmla="*/ 3181 h 10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777" h="10771">
                  <a:moveTo>
                    <a:pt x="10108" y="6884"/>
                  </a:moveTo>
                  <a:lnTo>
                    <a:pt x="16778" y="6884"/>
                  </a:lnTo>
                  <a:lnTo>
                    <a:pt x="16829" y="6883"/>
                  </a:lnTo>
                  <a:lnTo>
                    <a:pt x="16880" y="6878"/>
                  </a:lnTo>
                  <a:lnTo>
                    <a:pt x="16929" y="6871"/>
                  </a:lnTo>
                  <a:lnTo>
                    <a:pt x="16978" y="6861"/>
                  </a:lnTo>
                  <a:lnTo>
                    <a:pt x="17026" y="6848"/>
                  </a:lnTo>
                  <a:lnTo>
                    <a:pt x="17073" y="6832"/>
                  </a:lnTo>
                  <a:lnTo>
                    <a:pt x="17120" y="6815"/>
                  </a:lnTo>
                  <a:lnTo>
                    <a:pt x="17165" y="6794"/>
                  </a:lnTo>
                  <a:lnTo>
                    <a:pt x="17210" y="6771"/>
                  </a:lnTo>
                  <a:lnTo>
                    <a:pt x="17253" y="6746"/>
                  </a:lnTo>
                  <a:lnTo>
                    <a:pt x="17295" y="6719"/>
                  </a:lnTo>
                  <a:lnTo>
                    <a:pt x="17336" y="6690"/>
                  </a:lnTo>
                  <a:lnTo>
                    <a:pt x="17375" y="6658"/>
                  </a:lnTo>
                  <a:lnTo>
                    <a:pt x="17413" y="6623"/>
                  </a:lnTo>
                  <a:lnTo>
                    <a:pt x="17448" y="6588"/>
                  </a:lnTo>
                  <a:lnTo>
                    <a:pt x="17484" y="6550"/>
                  </a:lnTo>
                  <a:lnTo>
                    <a:pt x="17517" y="6511"/>
                  </a:lnTo>
                  <a:lnTo>
                    <a:pt x="17548" y="6469"/>
                  </a:lnTo>
                  <a:lnTo>
                    <a:pt x="17578" y="6427"/>
                  </a:lnTo>
                  <a:lnTo>
                    <a:pt x="17605" y="6382"/>
                  </a:lnTo>
                  <a:lnTo>
                    <a:pt x="17631" y="6336"/>
                  </a:lnTo>
                  <a:lnTo>
                    <a:pt x="17656" y="6288"/>
                  </a:lnTo>
                  <a:lnTo>
                    <a:pt x="17678" y="6240"/>
                  </a:lnTo>
                  <a:lnTo>
                    <a:pt x="17698" y="6189"/>
                  </a:lnTo>
                  <a:lnTo>
                    <a:pt x="17716" y="6137"/>
                  </a:lnTo>
                  <a:lnTo>
                    <a:pt x="17732" y="6085"/>
                  </a:lnTo>
                  <a:lnTo>
                    <a:pt x="17745" y="6031"/>
                  </a:lnTo>
                  <a:lnTo>
                    <a:pt x="17756" y="5975"/>
                  </a:lnTo>
                  <a:lnTo>
                    <a:pt x="17766" y="5920"/>
                  </a:lnTo>
                  <a:lnTo>
                    <a:pt x="17771" y="5863"/>
                  </a:lnTo>
                  <a:lnTo>
                    <a:pt x="17776" y="5805"/>
                  </a:lnTo>
                  <a:lnTo>
                    <a:pt x="17777" y="5748"/>
                  </a:lnTo>
                  <a:lnTo>
                    <a:pt x="17777" y="4911"/>
                  </a:lnTo>
                  <a:lnTo>
                    <a:pt x="17776" y="4852"/>
                  </a:lnTo>
                  <a:lnTo>
                    <a:pt x="17771" y="4795"/>
                  </a:lnTo>
                  <a:lnTo>
                    <a:pt x="17766" y="4737"/>
                  </a:lnTo>
                  <a:lnTo>
                    <a:pt x="17756" y="4682"/>
                  </a:lnTo>
                  <a:lnTo>
                    <a:pt x="17745" y="4627"/>
                  </a:lnTo>
                  <a:lnTo>
                    <a:pt x="17732" y="4573"/>
                  </a:lnTo>
                  <a:lnTo>
                    <a:pt x="17716" y="4520"/>
                  </a:lnTo>
                  <a:lnTo>
                    <a:pt x="17698" y="4468"/>
                  </a:lnTo>
                  <a:lnTo>
                    <a:pt x="17678" y="4419"/>
                  </a:lnTo>
                  <a:lnTo>
                    <a:pt x="17656" y="4370"/>
                  </a:lnTo>
                  <a:lnTo>
                    <a:pt x="17631" y="4321"/>
                  </a:lnTo>
                  <a:lnTo>
                    <a:pt x="17606" y="4275"/>
                  </a:lnTo>
                  <a:lnTo>
                    <a:pt x="17578" y="4232"/>
                  </a:lnTo>
                  <a:lnTo>
                    <a:pt x="17548" y="4188"/>
                  </a:lnTo>
                  <a:lnTo>
                    <a:pt x="17517" y="4147"/>
                  </a:lnTo>
                  <a:lnTo>
                    <a:pt x="17484" y="4108"/>
                  </a:lnTo>
                  <a:lnTo>
                    <a:pt x="17448" y="4070"/>
                  </a:lnTo>
                  <a:lnTo>
                    <a:pt x="17413" y="4034"/>
                  </a:lnTo>
                  <a:lnTo>
                    <a:pt x="17375" y="4000"/>
                  </a:lnTo>
                  <a:lnTo>
                    <a:pt x="17336" y="3969"/>
                  </a:lnTo>
                  <a:lnTo>
                    <a:pt x="17295" y="3939"/>
                  </a:lnTo>
                  <a:lnTo>
                    <a:pt x="17253" y="3911"/>
                  </a:lnTo>
                  <a:lnTo>
                    <a:pt x="17210" y="3886"/>
                  </a:lnTo>
                  <a:lnTo>
                    <a:pt x="17166" y="3863"/>
                  </a:lnTo>
                  <a:lnTo>
                    <a:pt x="17120" y="3842"/>
                  </a:lnTo>
                  <a:lnTo>
                    <a:pt x="17073" y="3825"/>
                  </a:lnTo>
                  <a:lnTo>
                    <a:pt x="17026" y="3809"/>
                  </a:lnTo>
                  <a:lnTo>
                    <a:pt x="16978" y="3796"/>
                  </a:lnTo>
                  <a:lnTo>
                    <a:pt x="16929" y="3786"/>
                  </a:lnTo>
                  <a:lnTo>
                    <a:pt x="16880" y="3779"/>
                  </a:lnTo>
                  <a:lnTo>
                    <a:pt x="16829" y="3775"/>
                  </a:lnTo>
                  <a:lnTo>
                    <a:pt x="16778" y="3774"/>
                  </a:lnTo>
                  <a:lnTo>
                    <a:pt x="10108" y="3774"/>
                  </a:lnTo>
                  <a:lnTo>
                    <a:pt x="10056" y="3775"/>
                  </a:lnTo>
                  <a:lnTo>
                    <a:pt x="10006" y="3779"/>
                  </a:lnTo>
                  <a:lnTo>
                    <a:pt x="9956" y="3786"/>
                  </a:lnTo>
                  <a:lnTo>
                    <a:pt x="9906" y="3796"/>
                  </a:lnTo>
                  <a:lnTo>
                    <a:pt x="9858" y="3809"/>
                  </a:lnTo>
                  <a:lnTo>
                    <a:pt x="9811" y="3825"/>
                  </a:lnTo>
                  <a:lnTo>
                    <a:pt x="9764" y="3842"/>
                  </a:lnTo>
                  <a:lnTo>
                    <a:pt x="9719" y="3863"/>
                  </a:lnTo>
                  <a:lnTo>
                    <a:pt x="9675" y="3886"/>
                  </a:lnTo>
                  <a:lnTo>
                    <a:pt x="9632" y="3911"/>
                  </a:lnTo>
                  <a:lnTo>
                    <a:pt x="9590" y="3939"/>
                  </a:lnTo>
                  <a:lnTo>
                    <a:pt x="9550" y="3969"/>
                  </a:lnTo>
                  <a:lnTo>
                    <a:pt x="9511" y="4000"/>
                  </a:lnTo>
                  <a:lnTo>
                    <a:pt x="9473" y="4034"/>
                  </a:lnTo>
                  <a:lnTo>
                    <a:pt x="9436" y="4070"/>
                  </a:lnTo>
                  <a:lnTo>
                    <a:pt x="9402" y="4108"/>
                  </a:lnTo>
                  <a:lnTo>
                    <a:pt x="9369" y="4147"/>
                  </a:lnTo>
                  <a:lnTo>
                    <a:pt x="9337" y="4188"/>
                  </a:lnTo>
                  <a:lnTo>
                    <a:pt x="9307" y="4231"/>
                  </a:lnTo>
                  <a:lnTo>
                    <a:pt x="9279" y="4275"/>
                  </a:lnTo>
                  <a:lnTo>
                    <a:pt x="9253" y="4321"/>
                  </a:lnTo>
                  <a:lnTo>
                    <a:pt x="9229" y="4370"/>
                  </a:lnTo>
                  <a:lnTo>
                    <a:pt x="9207" y="4418"/>
                  </a:lnTo>
                  <a:lnTo>
                    <a:pt x="9187" y="4468"/>
                  </a:lnTo>
                  <a:lnTo>
                    <a:pt x="9169" y="4520"/>
                  </a:lnTo>
                  <a:lnTo>
                    <a:pt x="9153" y="4573"/>
                  </a:lnTo>
                  <a:lnTo>
                    <a:pt x="9140" y="4627"/>
                  </a:lnTo>
                  <a:lnTo>
                    <a:pt x="9128" y="4682"/>
                  </a:lnTo>
                  <a:lnTo>
                    <a:pt x="9120" y="4737"/>
                  </a:lnTo>
                  <a:lnTo>
                    <a:pt x="9113" y="4795"/>
                  </a:lnTo>
                  <a:lnTo>
                    <a:pt x="9110" y="4852"/>
                  </a:lnTo>
                  <a:lnTo>
                    <a:pt x="9108" y="4911"/>
                  </a:lnTo>
                  <a:lnTo>
                    <a:pt x="9108" y="5020"/>
                  </a:lnTo>
                  <a:lnTo>
                    <a:pt x="9105" y="5132"/>
                  </a:lnTo>
                  <a:lnTo>
                    <a:pt x="9102" y="5246"/>
                  </a:lnTo>
                  <a:lnTo>
                    <a:pt x="9097" y="5361"/>
                  </a:lnTo>
                  <a:lnTo>
                    <a:pt x="9090" y="5477"/>
                  </a:lnTo>
                  <a:lnTo>
                    <a:pt x="9083" y="5594"/>
                  </a:lnTo>
                  <a:lnTo>
                    <a:pt x="9073" y="5711"/>
                  </a:lnTo>
                  <a:lnTo>
                    <a:pt x="9063" y="5828"/>
                  </a:lnTo>
                  <a:lnTo>
                    <a:pt x="9050" y="5944"/>
                  </a:lnTo>
                  <a:lnTo>
                    <a:pt x="9036" y="6060"/>
                  </a:lnTo>
                  <a:lnTo>
                    <a:pt x="9020" y="6175"/>
                  </a:lnTo>
                  <a:lnTo>
                    <a:pt x="9002" y="6289"/>
                  </a:lnTo>
                  <a:lnTo>
                    <a:pt x="8983" y="6400"/>
                  </a:lnTo>
                  <a:lnTo>
                    <a:pt x="8962" y="6510"/>
                  </a:lnTo>
                  <a:lnTo>
                    <a:pt x="8939" y="6616"/>
                  </a:lnTo>
                  <a:lnTo>
                    <a:pt x="8914" y="6720"/>
                  </a:lnTo>
                  <a:lnTo>
                    <a:pt x="8887" y="6820"/>
                  </a:lnTo>
                  <a:lnTo>
                    <a:pt x="8859" y="6916"/>
                  </a:lnTo>
                  <a:lnTo>
                    <a:pt x="8828" y="7008"/>
                  </a:lnTo>
                  <a:lnTo>
                    <a:pt x="8795" y="7095"/>
                  </a:lnTo>
                  <a:lnTo>
                    <a:pt x="8760" y="7178"/>
                  </a:lnTo>
                  <a:lnTo>
                    <a:pt x="8724" y="7256"/>
                  </a:lnTo>
                  <a:lnTo>
                    <a:pt x="8683" y="7327"/>
                  </a:lnTo>
                  <a:lnTo>
                    <a:pt x="8642" y="7393"/>
                  </a:lnTo>
                  <a:lnTo>
                    <a:pt x="8599" y="7453"/>
                  </a:lnTo>
                  <a:lnTo>
                    <a:pt x="8554" y="7505"/>
                  </a:lnTo>
                  <a:lnTo>
                    <a:pt x="8506" y="7551"/>
                  </a:lnTo>
                  <a:lnTo>
                    <a:pt x="8455" y="7589"/>
                  </a:lnTo>
                  <a:lnTo>
                    <a:pt x="8403" y="7620"/>
                  </a:lnTo>
                  <a:lnTo>
                    <a:pt x="8347" y="7642"/>
                  </a:lnTo>
                  <a:lnTo>
                    <a:pt x="8289" y="7656"/>
                  </a:lnTo>
                  <a:lnTo>
                    <a:pt x="8230" y="7660"/>
                  </a:lnTo>
                  <a:lnTo>
                    <a:pt x="1559" y="7660"/>
                  </a:lnTo>
                  <a:lnTo>
                    <a:pt x="1508" y="7662"/>
                  </a:lnTo>
                  <a:lnTo>
                    <a:pt x="1458" y="7666"/>
                  </a:lnTo>
                  <a:lnTo>
                    <a:pt x="1408" y="7673"/>
                  </a:lnTo>
                  <a:lnTo>
                    <a:pt x="1358" y="7683"/>
                  </a:lnTo>
                  <a:lnTo>
                    <a:pt x="1310" y="7696"/>
                  </a:lnTo>
                  <a:lnTo>
                    <a:pt x="1263" y="7712"/>
                  </a:lnTo>
                  <a:lnTo>
                    <a:pt x="1217" y="7729"/>
                  </a:lnTo>
                  <a:lnTo>
                    <a:pt x="1171" y="7750"/>
                  </a:lnTo>
                  <a:lnTo>
                    <a:pt x="1127" y="7773"/>
                  </a:lnTo>
                  <a:lnTo>
                    <a:pt x="1084" y="7798"/>
                  </a:lnTo>
                  <a:lnTo>
                    <a:pt x="1042" y="7826"/>
                  </a:lnTo>
                  <a:lnTo>
                    <a:pt x="1002" y="7855"/>
                  </a:lnTo>
                  <a:lnTo>
                    <a:pt x="963" y="7887"/>
                  </a:lnTo>
                  <a:lnTo>
                    <a:pt x="925" y="7921"/>
                  </a:lnTo>
                  <a:lnTo>
                    <a:pt x="888" y="7957"/>
                  </a:lnTo>
                  <a:lnTo>
                    <a:pt x="854" y="7995"/>
                  </a:lnTo>
                  <a:lnTo>
                    <a:pt x="821" y="8034"/>
                  </a:lnTo>
                  <a:lnTo>
                    <a:pt x="789" y="8075"/>
                  </a:lnTo>
                  <a:lnTo>
                    <a:pt x="759" y="8118"/>
                  </a:lnTo>
                  <a:lnTo>
                    <a:pt x="731" y="8162"/>
                  </a:lnTo>
                  <a:lnTo>
                    <a:pt x="705" y="8208"/>
                  </a:lnTo>
                  <a:lnTo>
                    <a:pt x="681" y="8257"/>
                  </a:lnTo>
                  <a:lnTo>
                    <a:pt x="659" y="8305"/>
                  </a:lnTo>
                  <a:lnTo>
                    <a:pt x="639" y="8355"/>
                  </a:lnTo>
                  <a:lnTo>
                    <a:pt x="621" y="8407"/>
                  </a:lnTo>
                  <a:lnTo>
                    <a:pt x="605" y="8460"/>
                  </a:lnTo>
                  <a:lnTo>
                    <a:pt x="592" y="8514"/>
                  </a:lnTo>
                  <a:lnTo>
                    <a:pt x="580" y="8569"/>
                  </a:lnTo>
                  <a:lnTo>
                    <a:pt x="571" y="8624"/>
                  </a:lnTo>
                  <a:lnTo>
                    <a:pt x="565" y="8682"/>
                  </a:lnTo>
                  <a:lnTo>
                    <a:pt x="561" y="8739"/>
                  </a:lnTo>
                  <a:lnTo>
                    <a:pt x="559" y="8796"/>
                  </a:lnTo>
                  <a:lnTo>
                    <a:pt x="559" y="9634"/>
                  </a:lnTo>
                  <a:lnTo>
                    <a:pt x="561" y="9692"/>
                  </a:lnTo>
                  <a:lnTo>
                    <a:pt x="565" y="9750"/>
                  </a:lnTo>
                  <a:lnTo>
                    <a:pt x="571" y="9807"/>
                  </a:lnTo>
                  <a:lnTo>
                    <a:pt x="580" y="9862"/>
                  </a:lnTo>
                  <a:lnTo>
                    <a:pt x="592" y="9918"/>
                  </a:lnTo>
                  <a:lnTo>
                    <a:pt x="605" y="9972"/>
                  </a:lnTo>
                  <a:lnTo>
                    <a:pt x="620" y="10024"/>
                  </a:lnTo>
                  <a:lnTo>
                    <a:pt x="639" y="10076"/>
                  </a:lnTo>
                  <a:lnTo>
                    <a:pt x="659" y="10125"/>
                  </a:lnTo>
                  <a:lnTo>
                    <a:pt x="681" y="10175"/>
                  </a:lnTo>
                  <a:lnTo>
                    <a:pt x="705" y="10222"/>
                  </a:lnTo>
                  <a:lnTo>
                    <a:pt x="731" y="10269"/>
                  </a:lnTo>
                  <a:lnTo>
                    <a:pt x="759" y="10313"/>
                  </a:lnTo>
                  <a:lnTo>
                    <a:pt x="789" y="10356"/>
                  </a:lnTo>
                  <a:lnTo>
                    <a:pt x="821" y="10398"/>
                  </a:lnTo>
                  <a:lnTo>
                    <a:pt x="854" y="10437"/>
                  </a:lnTo>
                  <a:lnTo>
                    <a:pt x="888" y="10475"/>
                  </a:lnTo>
                  <a:lnTo>
                    <a:pt x="925" y="10510"/>
                  </a:lnTo>
                  <a:lnTo>
                    <a:pt x="963" y="10545"/>
                  </a:lnTo>
                  <a:lnTo>
                    <a:pt x="1002" y="10576"/>
                  </a:lnTo>
                  <a:lnTo>
                    <a:pt x="1042" y="10606"/>
                  </a:lnTo>
                  <a:lnTo>
                    <a:pt x="1084" y="10633"/>
                  </a:lnTo>
                  <a:lnTo>
                    <a:pt x="1127" y="10658"/>
                  </a:lnTo>
                  <a:lnTo>
                    <a:pt x="1171" y="10681"/>
                  </a:lnTo>
                  <a:lnTo>
                    <a:pt x="1216" y="10702"/>
                  </a:lnTo>
                  <a:lnTo>
                    <a:pt x="1263" y="10719"/>
                  </a:lnTo>
                  <a:lnTo>
                    <a:pt x="1310" y="10735"/>
                  </a:lnTo>
                  <a:lnTo>
                    <a:pt x="1358" y="10748"/>
                  </a:lnTo>
                  <a:lnTo>
                    <a:pt x="1408" y="10758"/>
                  </a:lnTo>
                  <a:lnTo>
                    <a:pt x="1458" y="10765"/>
                  </a:lnTo>
                  <a:lnTo>
                    <a:pt x="1508" y="10770"/>
                  </a:lnTo>
                  <a:lnTo>
                    <a:pt x="1559" y="10771"/>
                  </a:lnTo>
                  <a:lnTo>
                    <a:pt x="8230" y="10771"/>
                  </a:lnTo>
                  <a:lnTo>
                    <a:pt x="8281" y="10770"/>
                  </a:lnTo>
                  <a:lnTo>
                    <a:pt x="8332" y="10765"/>
                  </a:lnTo>
                  <a:lnTo>
                    <a:pt x="8381" y="10758"/>
                  </a:lnTo>
                  <a:lnTo>
                    <a:pt x="8430" y="10748"/>
                  </a:lnTo>
                  <a:lnTo>
                    <a:pt x="8478" y="10735"/>
                  </a:lnTo>
                  <a:lnTo>
                    <a:pt x="8525" y="10719"/>
                  </a:lnTo>
                  <a:lnTo>
                    <a:pt x="8572" y="10702"/>
                  </a:lnTo>
                  <a:lnTo>
                    <a:pt x="8617" y="10681"/>
                  </a:lnTo>
                  <a:lnTo>
                    <a:pt x="8662" y="10658"/>
                  </a:lnTo>
                  <a:lnTo>
                    <a:pt x="8705" y="10633"/>
                  </a:lnTo>
                  <a:lnTo>
                    <a:pt x="8747" y="10606"/>
                  </a:lnTo>
                  <a:lnTo>
                    <a:pt x="8788" y="10576"/>
                  </a:lnTo>
                  <a:lnTo>
                    <a:pt x="8827" y="10545"/>
                  </a:lnTo>
                  <a:lnTo>
                    <a:pt x="8865" y="10510"/>
                  </a:lnTo>
                  <a:lnTo>
                    <a:pt x="8900" y="10475"/>
                  </a:lnTo>
                  <a:lnTo>
                    <a:pt x="8936" y="10437"/>
                  </a:lnTo>
                  <a:lnTo>
                    <a:pt x="8969" y="10398"/>
                  </a:lnTo>
                  <a:lnTo>
                    <a:pt x="9000" y="10356"/>
                  </a:lnTo>
                  <a:lnTo>
                    <a:pt x="9030" y="10314"/>
                  </a:lnTo>
                  <a:lnTo>
                    <a:pt x="9057" y="10269"/>
                  </a:lnTo>
                  <a:lnTo>
                    <a:pt x="9083" y="10223"/>
                  </a:lnTo>
                  <a:lnTo>
                    <a:pt x="9108" y="10175"/>
                  </a:lnTo>
                  <a:lnTo>
                    <a:pt x="9130" y="10127"/>
                  </a:lnTo>
                  <a:lnTo>
                    <a:pt x="9150" y="10076"/>
                  </a:lnTo>
                  <a:lnTo>
                    <a:pt x="9168" y="10024"/>
                  </a:lnTo>
                  <a:lnTo>
                    <a:pt x="9184" y="9972"/>
                  </a:lnTo>
                  <a:lnTo>
                    <a:pt x="9197" y="9918"/>
                  </a:lnTo>
                  <a:lnTo>
                    <a:pt x="9208" y="9862"/>
                  </a:lnTo>
                  <a:lnTo>
                    <a:pt x="9218" y="9807"/>
                  </a:lnTo>
                  <a:lnTo>
                    <a:pt x="9223" y="9750"/>
                  </a:lnTo>
                  <a:lnTo>
                    <a:pt x="9228" y="9692"/>
                  </a:lnTo>
                  <a:lnTo>
                    <a:pt x="9229" y="9634"/>
                  </a:lnTo>
                  <a:lnTo>
                    <a:pt x="9229" y="9525"/>
                  </a:lnTo>
                  <a:lnTo>
                    <a:pt x="9231" y="9412"/>
                  </a:lnTo>
                  <a:lnTo>
                    <a:pt x="9235" y="9298"/>
                  </a:lnTo>
                  <a:lnTo>
                    <a:pt x="9239" y="9184"/>
                  </a:lnTo>
                  <a:lnTo>
                    <a:pt x="9246" y="9068"/>
                  </a:lnTo>
                  <a:lnTo>
                    <a:pt x="9254" y="8950"/>
                  </a:lnTo>
                  <a:lnTo>
                    <a:pt x="9263" y="8833"/>
                  </a:lnTo>
                  <a:lnTo>
                    <a:pt x="9274" y="8716"/>
                  </a:lnTo>
                  <a:lnTo>
                    <a:pt x="9286" y="8599"/>
                  </a:lnTo>
                  <a:lnTo>
                    <a:pt x="9301" y="8484"/>
                  </a:lnTo>
                  <a:lnTo>
                    <a:pt x="9317" y="8369"/>
                  </a:lnTo>
                  <a:lnTo>
                    <a:pt x="9334" y="8255"/>
                  </a:lnTo>
                  <a:lnTo>
                    <a:pt x="9354" y="8144"/>
                  </a:lnTo>
                  <a:lnTo>
                    <a:pt x="9375" y="8035"/>
                  </a:lnTo>
                  <a:lnTo>
                    <a:pt x="9397" y="7928"/>
                  </a:lnTo>
                  <a:lnTo>
                    <a:pt x="9423" y="7825"/>
                  </a:lnTo>
                  <a:lnTo>
                    <a:pt x="9450" y="7725"/>
                  </a:lnTo>
                  <a:lnTo>
                    <a:pt x="9479" y="7628"/>
                  </a:lnTo>
                  <a:lnTo>
                    <a:pt x="9509" y="7536"/>
                  </a:lnTo>
                  <a:lnTo>
                    <a:pt x="9542" y="7449"/>
                  </a:lnTo>
                  <a:lnTo>
                    <a:pt x="9577" y="7366"/>
                  </a:lnTo>
                  <a:lnTo>
                    <a:pt x="9614" y="7288"/>
                  </a:lnTo>
                  <a:lnTo>
                    <a:pt x="9653" y="7217"/>
                  </a:lnTo>
                  <a:lnTo>
                    <a:pt x="9694" y="7152"/>
                  </a:lnTo>
                  <a:lnTo>
                    <a:pt x="9738" y="7092"/>
                  </a:lnTo>
                  <a:lnTo>
                    <a:pt x="9784" y="7039"/>
                  </a:lnTo>
                  <a:lnTo>
                    <a:pt x="9832" y="6993"/>
                  </a:lnTo>
                  <a:lnTo>
                    <a:pt x="9882" y="6955"/>
                  </a:lnTo>
                  <a:lnTo>
                    <a:pt x="9935" y="6924"/>
                  </a:lnTo>
                  <a:lnTo>
                    <a:pt x="9990" y="6902"/>
                  </a:lnTo>
                  <a:lnTo>
                    <a:pt x="10047" y="6889"/>
                  </a:lnTo>
                  <a:lnTo>
                    <a:pt x="10108" y="6884"/>
                  </a:lnTo>
                  <a:close/>
                  <a:moveTo>
                    <a:pt x="9548" y="3111"/>
                  </a:moveTo>
                  <a:lnTo>
                    <a:pt x="16218" y="3111"/>
                  </a:lnTo>
                  <a:lnTo>
                    <a:pt x="16269" y="3110"/>
                  </a:lnTo>
                  <a:lnTo>
                    <a:pt x="16320" y="3105"/>
                  </a:lnTo>
                  <a:lnTo>
                    <a:pt x="16370" y="3097"/>
                  </a:lnTo>
                  <a:lnTo>
                    <a:pt x="16419" y="3088"/>
                  </a:lnTo>
                  <a:lnTo>
                    <a:pt x="16467" y="3075"/>
                  </a:lnTo>
                  <a:lnTo>
                    <a:pt x="16514" y="3059"/>
                  </a:lnTo>
                  <a:lnTo>
                    <a:pt x="16561" y="3042"/>
                  </a:lnTo>
                  <a:lnTo>
                    <a:pt x="16606" y="3021"/>
                  </a:lnTo>
                  <a:lnTo>
                    <a:pt x="16650" y="2998"/>
                  </a:lnTo>
                  <a:lnTo>
                    <a:pt x="16693" y="2973"/>
                  </a:lnTo>
                  <a:lnTo>
                    <a:pt x="16735" y="2945"/>
                  </a:lnTo>
                  <a:lnTo>
                    <a:pt x="16775" y="2915"/>
                  </a:lnTo>
                  <a:lnTo>
                    <a:pt x="16816" y="2884"/>
                  </a:lnTo>
                  <a:lnTo>
                    <a:pt x="16853" y="2850"/>
                  </a:lnTo>
                  <a:lnTo>
                    <a:pt x="16889" y="2814"/>
                  </a:lnTo>
                  <a:lnTo>
                    <a:pt x="16924" y="2777"/>
                  </a:lnTo>
                  <a:lnTo>
                    <a:pt x="16958" y="2737"/>
                  </a:lnTo>
                  <a:lnTo>
                    <a:pt x="16989" y="2696"/>
                  </a:lnTo>
                  <a:lnTo>
                    <a:pt x="17018" y="2652"/>
                  </a:lnTo>
                  <a:lnTo>
                    <a:pt x="17046" y="2608"/>
                  </a:lnTo>
                  <a:lnTo>
                    <a:pt x="17072" y="2562"/>
                  </a:lnTo>
                  <a:lnTo>
                    <a:pt x="17096" y="2515"/>
                  </a:lnTo>
                  <a:lnTo>
                    <a:pt x="17118" y="2465"/>
                  </a:lnTo>
                  <a:lnTo>
                    <a:pt x="17139" y="2415"/>
                  </a:lnTo>
                  <a:lnTo>
                    <a:pt x="17157" y="2364"/>
                  </a:lnTo>
                  <a:lnTo>
                    <a:pt x="17172" y="2311"/>
                  </a:lnTo>
                  <a:lnTo>
                    <a:pt x="17186" y="2257"/>
                  </a:lnTo>
                  <a:lnTo>
                    <a:pt x="17197" y="2202"/>
                  </a:lnTo>
                  <a:lnTo>
                    <a:pt x="17206" y="2146"/>
                  </a:lnTo>
                  <a:lnTo>
                    <a:pt x="17212" y="2090"/>
                  </a:lnTo>
                  <a:lnTo>
                    <a:pt x="17217" y="2032"/>
                  </a:lnTo>
                  <a:lnTo>
                    <a:pt x="17218" y="1974"/>
                  </a:lnTo>
                  <a:lnTo>
                    <a:pt x="17218" y="1136"/>
                  </a:lnTo>
                  <a:lnTo>
                    <a:pt x="17217" y="1079"/>
                  </a:lnTo>
                  <a:lnTo>
                    <a:pt x="17212" y="1020"/>
                  </a:lnTo>
                  <a:lnTo>
                    <a:pt x="17206" y="964"/>
                  </a:lnTo>
                  <a:lnTo>
                    <a:pt x="17197" y="908"/>
                  </a:lnTo>
                  <a:lnTo>
                    <a:pt x="17186" y="854"/>
                  </a:lnTo>
                  <a:lnTo>
                    <a:pt x="17172" y="800"/>
                  </a:lnTo>
                  <a:lnTo>
                    <a:pt x="17157" y="747"/>
                  </a:lnTo>
                  <a:lnTo>
                    <a:pt x="17139" y="695"/>
                  </a:lnTo>
                  <a:lnTo>
                    <a:pt x="17119" y="645"/>
                  </a:lnTo>
                  <a:lnTo>
                    <a:pt x="17096" y="596"/>
                  </a:lnTo>
                  <a:lnTo>
                    <a:pt x="17072" y="548"/>
                  </a:lnTo>
                  <a:lnTo>
                    <a:pt x="17046" y="502"/>
                  </a:lnTo>
                  <a:lnTo>
                    <a:pt x="17018" y="457"/>
                  </a:lnTo>
                  <a:lnTo>
                    <a:pt x="16989" y="415"/>
                  </a:lnTo>
                  <a:lnTo>
                    <a:pt x="16958" y="374"/>
                  </a:lnTo>
                  <a:lnTo>
                    <a:pt x="16924" y="333"/>
                  </a:lnTo>
                  <a:lnTo>
                    <a:pt x="16889" y="297"/>
                  </a:lnTo>
                  <a:lnTo>
                    <a:pt x="16853" y="260"/>
                  </a:lnTo>
                  <a:lnTo>
                    <a:pt x="16816" y="227"/>
                  </a:lnTo>
                  <a:lnTo>
                    <a:pt x="16775" y="194"/>
                  </a:lnTo>
                  <a:lnTo>
                    <a:pt x="16735" y="165"/>
                  </a:lnTo>
                  <a:lnTo>
                    <a:pt x="16694" y="138"/>
                  </a:lnTo>
                  <a:lnTo>
                    <a:pt x="16650" y="113"/>
                  </a:lnTo>
                  <a:lnTo>
                    <a:pt x="16606" y="90"/>
                  </a:lnTo>
                  <a:lnTo>
                    <a:pt x="16561" y="69"/>
                  </a:lnTo>
                  <a:lnTo>
                    <a:pt x="16514" y="51"/>
                  </a:lnTo>
                  <a:lnTo>
                    <a:pt x="16467" y="36"/>
                  </a:lnTo>
                  <a:lnTo>
                    <a:pt x="16419" y="23"/>
                  </a:lnTo>
                  <a:lnTo>
                    <a:pt x="16370" y="13"/>
                  </a:lnTo>
                  <a:lnTo>
                    <a:pt x="16320" y="6"/>
                  </a:lnTo>
                  <a:lnTo>
                    <a:pt x="16269" y="1"/>
                  </a:lnTo>
                  <a:lnTo>
                    <a:pt x="16218" y="0"/>
                  </a:lnTo>
                  <a:lnTo>
                    <a:pt x="9548" y="0"/>
                  </a:lnTo>
                  <a:lnTo>
                    <a:pt x="9497" y="1"/>
                  </a:lnTo>
                  <a:lnTo>
                    <a:pt x="9447" y="6"/>
                  </a:lnTo>
                  <a:lnTo>
                    <a:pt x="9396" y="13"/>
                  </a:lnTo>
                  <a:lnTo>
                    <a:pt x="9347" y="23"/>
                  </a:lnTo>
                  <a:lnTo>
                    <a:pt x="9299" y="36"/>
                  </a:lnTo>
                  <a:lnTo>
                    <a:pt x="9252" y="51"/>
                  </a:lnTo>
                  <a:lnTo>
                    <a:pt x="9205" y="69"/>
                  </a:lnTo>
                  <a:lnTo>
                    <a:pt x="9160" y="90"/>
                  </a:lnTo>
                  <a:lnTo>
                    <a:pt x="9116" y="113"/>
                  </a:lnTo>
                  <a:lnTo>
                    <a:pt x="9073" y="138"/>
                  </a:lnTo>
                  <a:lnTo>
                    <a:pt x="9031" y="165"/>
                  </a:lnTo>
                  <a:lnTo>
                    <a:pt x="8991" y="194"/>
                  </a:lnTo>
                  <a:lnTo>
                    <a:pt x="8951" y="227"/>
                  </a:lnTo>
                  <a:lnTo>
                    <a:pt x="8913" y="260"/>
                  </a:lnTo>
                  <a:lnTo>
                    <a:pt x="8877" y="297"/>
                  </a:lnTo>
                  <a:lnTo>
                    <a:pt x="8842" y="333"/>
                  </a:lnTo>
                  <a:lnTo>
                    <a:pt x="8810" y="374"/>
                  </a:lnTo>
                  <a:lnTo>
                    <a:pt x="8777" y="415"/>
                  </a:lnTo>
                  <a:lnTo>
                    <a:pt x="8748" y="457"/>
                  </a:lnTo>
                  <a:lnTo>
                    <a:pt x="8720" y="502"/>
                  </a:lnTo>
                  <a:lnTo>
                    <a:pt x="8694" y="548"/>
                  </a:lnTo>
                  <a:lnTo>
                    <a:pt x="8670" y="596"/>
                  </a:lnTo>
                  <a:lnTo>
                    <a:pt x="8648" y="645"/>
                  </a:lnTo>
                  <a:lnTo>
                    <a:pt x="8627" y="695"/>
                  </a:lnTo>
                  <a:lnTo>
                    <a:pt x="8609" y="747"/>
                  </a:lnTo>
                  <a:lnTo>
                    <a:pt x="8594" y="800"/>
                  </a:lnTo>
                  <a:lnTo>
                    <a:pt x="8580" y="854"/>
                  </a:lnTo>
                  <a:lnTo>
                    <a:pt x="8569" y="908"/>
                  </a:lnTo>
                  <a:lnTo>
                    <a:pt x="8560" y="964"/>
                  </a:lnTo>
                  <a:lnTo>
                    <a:pt x="8554" y="1020"/>
                  </a:lnTo>
                  <a:lnTo>
                    <a:pt x="8549" y="1078"/>
                  </a:lnTo>
                  <a:lnTo>
                    <a:pt x="8548" y="1136"/>
                  </a:lnTo>
                  <a:lnTo>
                    <a:pt x="8548" y="1247"/>
                  </a:lnTo>
                  <a:lnTo>
                    <a:pt x="8546" y="1358"/>
                  </a:lnTo>
                  <a:lnTo>
                    <a:pt x="8543" y="1472"/>
                  </a:lnTo>
                  <a:lnTo>
                    <a:pt x="8538" y="1587"/>
                  </a:lnTo>
                  <a:lnTo>
                    <a:pt x="8531" y="1704"/>
                  </a:lnTo>
                  <a:lnTo>
                    <a:pt x="8523" y="1820"/>
                  </a:lnTo>
                  <a:lnTo>
                    <a:pt x="8514" y="1937"/>
                  </a:lnTo>
                  <a:lnTo>
                    <a:pt x="8504" y="2055"/>
                  </a:lnTo>
                  <a:lnTo>
                    <a:pt x="8491" y="2171"/>
                  </a:lnTo>
                  <a:lnTo>
                    <a:pt x="8476" y="2287"/>
                  </a:lnTo>
                  <a:lnTo>
                    <a:pt x="8461" y="2402"/>
                  </a:lnTo>
                  <a:lnTo>
                    <a:pt x="8443" y="2516"/>
                  </a:lnTo>
                  <a:lnTo>
                    <a:pt x="8423" y="2627"/>
                  </a:lnTo>
                  <a:lnTo>
                    <a:pt x="8403" y="2736"/>
                  </a:lnTo>
                  <a:lnTo>
                    <a:pt x="8380" y="2842"/>
                  </a:lnTo>
                  <a:lnTo>
                    <a:pt x="8355" y="2945"/>
                  </a:lnTo>
                  <a:lnTo>
                    <a:pt x="8328" y="3045"/>
                  </a:lnTo>
                  <a:lnTo>
                    <a:pt x="8300" y="3142"/>
                  </a:lnTo>
                  <a:lnTo>
                    <a:pt x="8269" y="3234"/>
                  </a:lnTo>
                  <a:lnTo>
                    <a:pt x="8235" y="3322"/>
                  </a:lnTo>
                  <a:lnTo>
                    <a:pt x="8201" y="3405"/>
                  </a:lnTo>
                  <a:lnTo>
                    <a:pt x="8163" y="3482"/>
                  </a:lnTo>
                  <a:lnTo>
                    <a:pt x="8124" y="3554"/>
                  </a:lnTo>
                  <a:lnTo>
                    <a:pt x="8083" y="3620"/>
                  </a:lnTo>
                  <a:lnTo>
                    <a:pt x="8039" y="3679"/>
                  </a:lnTo>
                  <a:lnTo>
                    <a:pt x="7994" y="3732"/>
                  </a:lnTo>
                  <a:lnTo>
                    <a:pt x="7945" y="3778"/>
                  </a:lnTo>
                  <a:lnTo>
                    <a:pt x="7895" y="3816"/>
                  </a:lnTo>
                  <a:lnTo>
                    <a:pt x="7842" y="3846"/>
                  </a:lnTo>
                  <a:lnTo>
                    <a:pt x="7787" y="3869"/>
                  </a:lnTo>
                  <a:lnTo>
                    <a:pt x="7730" y="3881"/>
                  </a:lnTo>
                  <a:lnTo>
                    <a:pt x="7670" y="3887"/>
                  </a:lnTo>
                  <a:lnTo>
                    <a:pt x="1000" y="3887"/>
                  </a:lnTo>
                  <a:lnTo>
                    <a:pt x="949" y="3888"/>
                  </a:lnTo>
                  <a:lnTo>
                    <a:pt x="899" y="3893"/>
                  </a:lnTo>
                  <a:lnTo>
                    <a:pt x="848" y="3900"/>
                  </a:lnTo>
                  <a:lnTo>
                    <a:pt x="799" y="3910"/>
                  </a:lnTo>
                  <a:lnTo>
                    <a:pt x="751" y="3923"/>
                  </a:lnTo>
                  <a:lnTo>
                    <a:pt x="704" y="3938"/>
                  </a:lnTo>
                  <a:lnTo>
                    <a:pt x="657" y="3956"/>
                  </a:lnTo>
                  <a:lnTo>
                    <a:pt x="612" y="3977"/>
                  </a:lnTo>
                  <a:lnTo>
                    <a:pt x="568" y="4000"/>
                  </a:lnTo>
                  <a:lnTo>
                    <a:pt x="525" y="4024"/>
                  </a:lnTo>
                  <a:lnTo>
                    <a:pt x="483" y="4051"/>
                  </a:lnTo>
                  <a:lnTo>
                    <a:pt x="443" y="4081"/>
                  </a:lnTo>
                  <a:lnTo>
                    <a:pt x="402" y="4114"/>
                  </a:lnTo>
                  <a:lnTo>
                    <a:pt x="366" y="4147"/>
                  </a:lnTo>
                  <a:lnTo>
                    <a:pt x="329" y="4182"/>
                  </a:lnTo>
                  <a:lnTo>
                    <a:pt x="294" y="4220"/>
                  </a:lnTo>
                  <a:lnTo>
                    <a:pt x="262" y="4261"/>
                  </a:lnTo>
                  <a:lnTo>
                    <a:pt x="229" y="4302"/>
                  </a:lnTo>
                  <a:lnTo>
                    <a:pt x="200" y="4344"/>
                  </a:lnTo>
                  <a:lnTo>
                    <a:pt x="172" y="4389"/>
                  </a:lnTo>
                  <a:lnTo>
                    <a:pt x="146" y="4435"/>
                  </a:lnTo>
                  <a:lnTo>
                    <a:pt x="122" y="4482"/>
                  </a:lnTo>
                  <a:lnTo>
                    <a:pt x="100" y="4532"/>
                  </a:lnTo>
                  <a:lnTo>
                    <a:pt x="79" y="4582"/>
                  </a:lnTo>
                  <a:lnTo>
                    <a:pt x="61" y="4634"/>
                  </a:lnTo>
                  <a:lnTo>
                    <a:pt x="46" y="4687"/>
                  </a:lnTo>
                  <a:lnTo>
                    <a:pt x="32" y="4741"/>
                  </a:lnTo>
                  <a:lnTo>
                    <a:pt x="21" y="4795"/>
                  </a:lnTo>
                  <a:lnTo>
                    <a:pt x="12" y="4851"/>
                  </a:lnTo>
                  <a:lnTo>
                    <a:pt x="6" y="4907"/>
                  </a:lnTo>
                  <a:lnTo>
                    <a:pt x="1" y="4965"/>
                  </a:lnTo>
                  <a:lnTo>
                    <a:pt x="0" y="5023"/>
                  </a:lnTo>
                  <a:lnTo>
                    <a:pt x="0" y="5861"/>
                  </a:lnTo>
                  <a:lnTo>
                    <a:pt x="1" y="5919"/>
                  </a:lnTo>
                  <a:lnTo>
                    <a:pt x="6" y="5977"/>
                  </a:lnTo>
                  <a:lnTo>
                    <a:pt x="12" y="6033"/>
                  </a:lnTo>
                  <a:lnTo>
                    <a:pt x="21" y="6089"/>
                  </a:lnTo>
                  <a:lnTo>
                    <a:pt x="32" y="6144"/>
                  </a:lnTo>
                  <a:lnTo>
                    <a:pt x="46" y="6198"/>
                  </a:lnTo>
                  <a:lnTo>
                    <a:pt x="61" y="6250"/>
                  </a:lnTo>
                  <a:lnTo>
                    <a:pt x="79" y="6302"/>
                  </a:lnTo>
                  <a:lnTo>
                    <a:pt x="100" y="6352"/>
                  </a:lnTo>
                  <a:lnTo>
                    <a:pt x="122" y="6402"/>
                  </a:lnTo>
                  <a:lnTo>
                    <a:pt x="146" y="6449"/>
                  </a:lnTo>
                  <a:lnTo>
                    <a:pt x="172" y="6495"/>
                  </a:lnTo>
                  <a:lnTo>
                    <a:pt x="200" y="6539"/>
                  </a:lnTo>
                  <a:lnTo>
                    <a:pt x="229" y="6583"/>
                  </a:lnTo>
                  <a:lnTo>
                    <a:pt x="260" y="6624"/>
                  </a:lnTo>
                  <a:lnTo>
                    <a:pt x="294" y="6663"/>
                  </a:lnTo>
                  <a:lnTo>
                    <a:pt x="329" y="6701"/>
                  </a:lnTo>
                  <a:lnTo>
                    <a:pt x="365" y="6737"/>
                  </a:lnTo>
                  <a:lnTo>
                    <a:pt x="402" y="6770"/>
                  </a:lnTo>
                  <a:lnTo>
                    <a:pt x="443" y="6802"/>
                  </a:lnTo>
                  <a:lnTo>
                    <a:pt x="483" y="6832"/>
                  </a:lnTo>
                  <a:lnTo>
                    <a:pt x="524" y="6860"/>
                  </a:lnTo>
                  <a:lnTo>
                    <a:pt x="568" y="6885"/>
                  </a:lnTo>
                  <a:lnTo>
                    <a:pt x="612" y="6908"/>
                  </a:lnTo>
                  <a:lnTo>
                    <a:pt x="657" y="6928"/>
                  </a:lnTo>
                  <a:lnTo>
                    <a:pt x="704" y="6946"/>
                  </a:lnTo>
                  <a:lnTo>
                    <a:pt x="751" y="6961"/>
                  </a:lnTo>
                  <a:lnTo>
                    <a:pt x="799" y="6974"/>
                  </a:lnTo>
                  <a:lnTo>
                    <a:pt x="848" y="6984"/>
                  </a:lnTo>
                  <a:lnTo>
                    <a:pt x="898" y="6992"/>
                  </a:lnTo>
                  <a:lnTo>
                    <a:pt x="949" y="6995"/>
                  </a:lnTo>
                  <a:lnTo>
                    <a:pt x="1000" y="6998"/>
                  </a:lnTo>
                  <a:lnTo>
                    <a:pt x="7670" y="6998"/>
                  </a:lnTo>
                  <a:lnTo>
                    <a:pt x="7721" y="6995"/>
                  </a:lnTo>
                  <a:lnTo>
                    <a:pt x="7771" y="6992"/>
                  </a:lnTo>
                  <a:lnTo>
                    <a:pt x="7822" y="6984"/>
                  </a:lnTo>
                  <a:lnTo>
                    <a:pt x="7871" y="6974"/>
                  </a:lnTo>
                  <a:lnTo>
                    <a:pt x="7919" y="6961"/>
                  </a:lnTo>
                  <a:lnTo>
                    <a:pt x="7966" y="6946"/>
                  </a:lnTo>
                  <a:lnTo>
                    <a:pt x="8013" y="6928"/>
                  </a:lnTo>
                  <a:lnTo>
                    <a:pt x="8058" y="6908"/>
                  </a:lnTo>
                  <a:lnTo>
                    <a:pt x="8102" y="6885"/>
                  </a:lnTo>
                  <a:lnTo>
                    <a:pt x="8145" y="6860"/>
                  </a:lnTo>
                  <a:lnTo>
                    <a:pt x="8187" y="6832"/>
                  </a:lnTo>
                  <a:lnTo>
                    <a:pt x="8227" y="6802"/>
                  </a:lnTo>
                  <a:lnTo>
                    <a:pt x="8267" y="6770"/>
                  </a:lnTo>
                  <a:lnTo>
                    <a:pt x="8305" y="6737"/>
                  </a:lnTo>
                  <a:lnTo>
                    <a:pt x="8341" y="6701"/>
                  </a:lnTo>
                  <a:lnTo>
                    <a:pt x="8376" y="6663"/>
                  </a:lnTo>
                  <a:lnTo>
                    <a:pt x="8410" y="6624"/>
                  </a:lnTo>
                  <a:lnTo>
                    <a:pt x="8441" y="6583"/>
                  </a:lnTo>
                  <a:lnTo>
                    <a:pt x="8470" y="6539"/>
                  </a:lnTo>
                  <a:lnTo>
                    <a:pt x="8498" y="6495"/>
                  </a:lnTo>
                  <a:lnTo>
                    <a:pt x="8524" y="6449"/>
                  </a:lnTo>
                  <a:lnTo>
                    <a:pt x="8548" y="6402"/>
                  </a:lnTo>
                  <a:lnTo>
                    <a:pt x="8570" y="6352"/>
                  </a:lnTo>
                  <a:lnTo>
                    <a:pt x="8591" y="6302"/>
                  </a:lnTo>
                  <a:lnTo>
                    <a:pt x="8609" y="6250"/>
                  </a:lnTo>
                  <a:lnTo>
                    <a:pt x="8624" y="6198"/>
                  </a:lnTo>
                  <a:lnTo>
                    <a:pt x="8638" y="6144"/>
                  </a:lnTo>
                  <a:lnTo>
                    <a:pt x="8649" y="6089"/>
                  </a:lnTo>
                  <a:lnTo>
                    <a:pt x="8658" y="6033"/>
                  </a:lnTo>
                  <a:lnTo>
                    <a:pt x="8664" y="5977"/>
                  </a:lnTo>
                  <a:lnTo>
                    <a:pt x="8669" y="5919"/>
                  </a:lnTo>
                  <a:lnTo>
                    <a:pt x="8670" y="5861"/>
                  </a:lnTo>
                  <a:lnTo>
                    <a:pt x="8670" y="5751"/>
                  </a:lnTo>
                  <a:lnTo>
                    <a:pt x="8672" y="5639"/>
                  </a:lnTo>
                  <a:lnTo>
                    <a:pt x="8675" y="5525"/>
                  </a:lnTo>
                  <a:lnTo>
                    <a:pt x="8680" y="5410"/>
                  </a:lnTo>
                  <a:lnTo>
                    <a:pt x="8687" y="5294"/>
                  </a:lnTo>
                  <a:lnTo>
                    <a:pt x="8695" y="5177"/>
                  </a:lnTo>
                  <a:lnTo>
                    <a:pt x="8704" y="5060"/>
                  </a:lnTo>
                  <a:lnTo>
                    <a:pt x="8714" y="4943"/>
                  </a:lnTo>
                  <a:lnTo>
                    <a:pt x="8727" y="4826"/>
                  </a:lnTo>
                  <a:lnTo>
                    <a:pt x="8742" y="4710"/>
                  </a:lnTo>
                  <a:lnTo>
                    <a:pt x="8757" y="4595"/>
                  </a:lnTo>
                  <a:lnTo>
                    <a:pt x="8775" y="4482"/>
                  </a:lnTo>
                  <a:lnTo>
                    <a:pt x="8795" y="4371"/>
                  </a:lnTo>
                  <a:lnTo>
                    <a:pt x="8815" y="4262"/>
                  </a:lnTo>
                  <a:lnTo>
                    <a:pt x="8838" y="4155"/>
                  </a:lnTo>
                  <a:lnTo>
                    <a:pt x="8863" y="4051"/>
                  </a:lnTo>
                  <a:lnTo>
                    <a:pt x="8890" y="3952"/>
                  </a:lnTo>
                  <a:lnTo>
                    <a:pt x="8918" y="3855"/>
                  </a:lnTo>
                  <a:lnTo>
                    <a:pt x="8949" y="3763"/>
                  </a:lnTo>
                  <a:lnTo>
                    <a:pt x="8983" y="3676"/>
                  </a:lnTo>
                  <a:lnTo>
                    <a:pt x="9017" y="3593"/>
                  </a:lnTo>
                  <a:lnTo>
                    <a:pt x="9055" y="3515"/>
                  </a:lnTo>
                  <a:lnTo>
                    <a:pt x="9094" y="3444"/>
                  </a:lnTo>
                  <a:lnTo>
                    <a:pt x="9135" y="3377"/>
                  </a:lnTo>
                  <a:lnTo>
                    <a:pt x="9179" y="3318"/>
                  </a:lnTo>
                  <a:lnTo>
                    <a:pt x="9224" y="3265"/>
                  </a:lnTo>
                  <a:lnTo>
                    <a:pt x="9273" y="3220"/>
                  </a:lnTo>
                  <a:lnTo>
                    <a:pt x="9323" y="3181"/>
                  </a:lnTo>
                  <a:lnTo>
                    <a:pt x="9376" y="3151"/>
                  </a:lnTo>
                  <a:lnTo>
                    <a:pt x="9431" y="3129"/>
                  </a:lnTo>
                  <a:lnTo>
                    <a:pt x="9488" y="3115"/>
                  </a:lnTo>
                  <a:lnTo>
                    <a:pt x="9548" y="31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A911D5FA-F6B4-4482-BED8-E224E410F4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57450" y="136525"/>
              <a:ext cx="6832600" cy="2776538"/>
            </a:xfrm>
            <a:custGeom>
              <a:avLst/>
              <a:gdLst>
                <a:gd name="T0" fmla="*/ 16369 w 17218"/>
                <a:gd name="T1" fmla="*/ 3098 h 6997"/>
                <a:gd name="T2" fmla="*/ 16606 w 17218"/>
                <a:gd name="T3" fmla="*/ 3021 h 6997"/>
                <a:gd name="T4" fmla="*/ 16814 w 17218"/>
                <a:gd name="T5" fmla="*/ 2884 h 6997"/>
                <a:gd name="T6" fmla="*/ 16988 w 17218"/>
                <a:gd name="T7" fmla="*/ 2696 h 6997"/>
                <a:gd name="T8" fmla="*/ 17118 w 17218"/>
                <a:gd name="T9" fmla="*/ 2466 h 6997"/>
                <a:gd name="T10" fmla="*/ 17197 w 17218"/>
                <a:gd name="T11" fmla="*/ 2202 h 6997"/>
                <a:gd name="T12" fmla="*/ 17218 w 17218"/>
                <a:gd name="T13" fmla="*/ 1137 h 6997"/>
                <a:gd name="T14" fmla="*/ 17185 w 17218"/>
                <a:gd name="T15" fmla="*/ 853 h 6997"/>
                <a:gd name="T16" fmla="*/ 17096 w 17218"/>
                <a:gd name="T17" fmla="*/ 596 h 6997"/>
                <a:gd name="T18" fmla="*/ 16956 w 17218"/>
                <a:gd name="T19" fmla="*/ 373 h 6997"/>
                <a:gd name="T20" fmla="*/ 16775 w 17218"/>
                <a:gd name="T21" fmla="*/ 195 h 6997"/>
                <a:gd name="T22" fmla="*/ 16561 w 17218"/>
                <a:gd name="T23" fmla="*/ 69 h 6997"/>
                <a:gd name="T24" fmla="*/ 16319 w 17218"/>
                <a:gd name="T25" fmla="*/ 6 h 6997"/>
                <a:gd name="T26" fmla="*/ 9445 w 17218"/>
                <a:gd name="T27" fmla="*/ 6 h 6997"/>
                <a:gd name="T28" fmla="*/ 9205 w 17218"/>
                <a:gd name="T29" fmla="*/ 69 h 6997"/>
                <a:gd name="T30" fmla="*/ 8989 w 17218"/>
                <a:gd name="T31" fmla="*/ 195 h 6997"/>
                <a:gd name="T32" fmla="*/ 8808 w 17218"/>
                <a:gd name="T33" fmla="*/ 373 h 6997"/>
                <a:gd name="T34" fmla="*/ 8669 w 17218"/>
                <a:gd name="T35" fmla="*/ 596 h 6997"/>
                <a:gd name="T36" fmla="*/ 8580 w 17218"/>
                <a:gd name="T37" fmla="*/ 853 h 6997"/>
                <a:gd name="T38" fmla="*/ 8548 w 17218"/>
                <a:gd name="T39" fmla="*/ 1137 h 6997"/>
                <a:gd name="T40" fmla="*/ 8531 w 17218"/>
                <a:gd name="T41" fmla="*/ 1703 h 6997"/>
                <a:gd name="T42" fmla="*/ 8476 w 17218"/>
                <a:gd name="T43" fmla="*/ 2287 h 6997"/>
                <a:gd name="T44" fmla="*/ 8380 w 17218"/>
                <a:gd name="T45" fmla="*/ 2843 h 6997"/>
                <a:gd name="T46" fmla="*/ 8235 w 17218"/>
                <a:gd name="T47" fmla="*/ 3322 h 6997"/>
                <a:gd name="T48" fmla="*/ 8039 w 17218"/>
                <a:gd name="T49" fmla="*/ 3679 h 6997"/>
                <a:gd name="T50" fmla="*/ 7787 w 17218"/>
                <a:gd name="T51" fmla="*/ 3869 h 6997"/>
                <a:gd name="T52" fmla="*/ 897 w 17218"/>
                <a:gd name="T53" fmla="*/ 3893 h 6997"/>
                <a:gd name="T54" fmla="*/ 657 w 17218"/>
                <a:gd name="T55" fmla="*/ 3956 h 6997"/>
                <a:gd name="T56" fmla="*/ 441 w 17218"/>
                <a:gd name="T57" fmla="*/ 4081 h 6997"/>
                <a:gd name="T58" fmla="*/ 260 w 17218"/>
                <a:gd name="T59" fmla="*/ 4260 h 6997"/>
                <a:gd name="T60" fmla="*/ 121 w 17218"/>
                <a:gd name="T61" fmla="*/ 4483 h 6997"/>
                <a:gd name="T62" fmla="*/ 32 w 17218"/>
                <a:gd name="T63" fmla="*/ 4740 h 6997"/>
                <a:gd name="T64" fmla="*/ 0 w 17218"/>
                <a:gd name="T65" fmla="*/ 5023 h 6997"/>
                <a:gd name="T66" fmla="*/ 21 w 17218"/>
                <a:gd name="T67" fmla="*/ 6089 h 6997"/>
                <a:gd name="T68" fmla="*/ 99 w 17218"/>
                <a:gd name="T69" fmla="*/ 6352 h 6997"/>
                <a:gd name="T70" fmla="*/ 229 w 17218"/>
                <a:gd name="T71" fmla="*/ 6583 h 6997"/>
                <a:gd name="T72" fmla="*/ 402 w 17218"/>
                <a:gd name="T73" fmla="*/ 6771 h 6997"/>
                <a:gd name="T74" fmla="*/ 611 w 17218"/>
                <a:gd name="T75" fmla="*/ 6908 h 6997"/>
                <a:gd name="T76" fmla="*/ 848 w 17218"/>
                <a:gd name="T77" fmla="*/ 6985 h 6997"/>
                <a:gd name="T78" fmla="*/ 7721 w 17218"/>
                <a:gd name="T79" fmla="*/ 6996 h 6997"/>
                <a:gd name="T80" fmla="*/ 7966 w 17218"/>
                <a:gd name="T81" fmla="*/ 6946 h 6997"/>
                <a:gd name="T82" fmla="*/ 8187 w 17218"/>
                <a:gd name="T83" fmla="*/ 6832 h 6997"/>
                <a:gd name="T84" fmla="*/ 8375 w 17218"/>
                <a:gd name="T85" fmla="*/ 6663 h 6997"/>
                <a:gd name="T86" fmla="*/ 8524 w 17218"/>
                <a:gd name="T87" fmla="*/ 6450 h 6997"/>
                <a:gd name="T88" fmla="*/ 8624 w 17218"/>
                <a:gd name="T89" fmla="*/ 6198 h 6997"/>
                <a:gd name="T90" fmla="*/ 8667 w 17218"/>
                <a:gd name="T91" fmla="*/ 5919 h 6997"/>
                <a:gd name="T92" fmla="*/ 8680 w 17218"/>
                <a:gd name="T93" fmla="*/ 5410 h 6997"/>
                <a:gd name="T94" fmla="*/ 8727 w 17218"/>
                <a:gd name="T95" fmla="*/ 4825 h 6997"/>
                <a:gd name="T96" fmla="*/ 8815 w 17218"/>
                <a:gd name="T97" fmla="*/ 4261 h 6997"/>
                <a:gd name="T98" fmla="*/ 8949 w 17218"/>
                <a:gd name="T99" fmla="*/ 3763 h 6997"/>
                <a:gd name="T100" fmla="*/ 9135 w 17218"/>
                <a:gd name="T101" fmla="*/ 3378 h 6997"/>
                <a:gd name="T102" fmla="*/ 9374 w 17218"/>
                <a:gd name="T103" fmla="*/ 3151 h 6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218" h="6997">
                  <a:moveTo>
                    <a:pt x="9547" y="3111"/>
                  </a:moveTo>
                  <a:lnTo>
                    <a:pt x="16218" y="3111"/>
                  </a:lnTo>
                  <a:lnTo>
                    <a:pt x="16269" y="3109"/>
                  </a:lnTo>
                  <a:lnTo>
                    <a:pt x="16319" y="3105"/>
                  </a:lnTo>
                  <a:lnTo>
                    <a:pt x="16369" y="3098"/>
                  </a:lnTo>
                  <a:lnTo>
                    <a:pt x="16419" y="3088"/>
                  </a:lnTo>
                  <a:lnTo>
                    <a:pt x="16467" y="3075"/>
                  </a:lnTo>
                  <a:lnTo>
                    <a:pt x="16514" y="3059"/>
                  </a:lnTo>
                  <a:lnTo>
                    <a:pt x="16561" y="3042"/>
                  </a:lnTo>
                  <a:lnTo>
                    <a:pt x="16606" y="3021"/>
                  </a:lnTo>
                  <a:lnTo>
                    <a:pt x="16650" y="2998"/>
                  </a:lnTo>
                  <a:lnTo>
                    <a:pt x="16693" y="2973"/>
                  </a:lnTo>
                  <a:lnTo>
                    <a:pt x="16735" y="2945"/>
                  </a:lnTo>
                  <a:lnTo>
                    <a:pt x="16775" y="2916"/>
                  </a:lnTo>
                  <a:lnTo>
                    <a:pt x="16814" y="2884"/>
                  </a:lnTo>
                  <a:lnTo>
                    <a:pt x="16852" y="2850"/>
                  </a:lnTo>
                  <a:lnTo>
                    <a:pt x="16889" y="2814"/>
                  </a:lnTo>
                  <a:lnTo>
                    <a:pt x="16923" y="2776"/>
                  </a:lnTo>
                  <a:lnTo>
                    <a:pt x="16956" y="2737"/>
                  </a:lnTo>
                  <a:lnTo>
                    <a:pt x="16988" y="2696"/>
                  </a:lnTo>
                  <a:lnTo>
                    <a:pt x="17018" y="2653"/>
                  </a:lnTo>
                  <a:lnTo>
                    <a:pt x="17046" y="2609"/>
                  </a:lnTo>
                  <a:lnTo>
                    <a:pt x="17072" y="2563"/>
                  </a:lnTo>
                  <a:lnTo>
                    <a:pt x="17096" y="2514"/>
                  </a:lnTo>
                  <a:lnTo>
                    <a:pt x="17118" y="2466"/>
                  </a:lnTo>
                  <a:lnTo>
                    <a:pt x="17138" y="2416"/>
                  </a:lnTo>
                  <a:lnTo>
                    <a:pt x="17156" y="2364"/>
                  </a:lnTo>
                  <a:lnTo>
                    <a:pt x="17172" y="2311"/>
                  </a:lnTo>
                  <a:lnTo>
                    <a:pt x="17185" y="2257"/>
                  </a:lnTo>
                  <a:lnTo>
                    <a:pt x="17197" y="2202"/>
                  </a:lnTo>
                  <a:lnTo>
                    <a:pt x="17206" y="2147"/>
                  </a:lnTo>
                  <a:lnTo>
                    <a:pt x="17212" y="2089"/>
                  </a:lnTo>
                  <a:lnTo>
                    <a:pt x="17216" y="2032"/>
                  </a:lnTo>
                  <a:lnTo>
                    <a:pt x="17218" y="1975"/>
                  </a:lnTo>
                  <a:lnTo>
                    <a:pt x="17218" y="1137"/>
                  </a:lnTo>
                  <a:lnTo>
                    <a:pt x="17216" y="1079"/>
                  </a:lnTo>
                  <a:lnTo>
                    <a:pt x="17212" y="1021"/>
                  </a:lnTo>
                  <a:lnTo>
                    <a:pt x="17206" y="964"/>
                  </a:lnTo>
                  <a:lnTo>
                    <a:pt x="17197" y="909"/>
                  </a:lnTo>
                  <a:lnTo>
                    <a:pt x="17185" y="853"/>
                  </a:lnTo>
                  <a:lnTo>
                    <a:pt x="17172" y="799"/>
                  </a:lnTo>
                  <a:lnTo>
                    <a:pt x="17157" y="747"/>
                  </a:lnTo>
                  <a:lnTo>
                    <a:pt x="17138" y="695"/>
                  </a:lnTo>
                  <a:lnTo>
                    <a:pt x="17118" y="646"/>
                  </a:lnTo>
                  <a:lnTo>
                    <a:pt x="17096" y="596"/>
                  </a:lnTo>
                  <a:lnTo>
                    <a:pt x="17072" y="548"/>
                  </a:lnTo>
                  <a:lnTo>
                    <a:pt x="17046" y="502"/>
                  </a:lnTo>
                  <a:lnTo>
                    <a:pt x="17018" y="458"/>
                  </a:lnTo>
                  <a:lnTo>
                    <a:pt x="16988" y="415"/>
                  </a:lnTo>
                  <a:lnTo>
                    <a:pt x="16956" y="373"/>
                  </a:lnTo>
                  <a:lnTo>
                    <a:pt x="16923" y="334"/>
                  </a:lnTo>
                  <a:lnTo>
                    <a:pt x="16889" y="296"/>
                  </a:lnTo>
                  <a:lnTo>
                    <a:pt x="16852" y="261"/>
                  </a:lnTo>
                  <a:lnTo>
                    <a:pt x="16814" y="226"/>
                  </a:lnTo>
                  <a:lnTo>
                    <a:pt x="16775" y="195"/>
                  </a:lnTo>
                  <a:lnTo>
                    <a:pt x="16735" y="165"/>
                  </a:lnTo>
                  <a:lnTo>
                    <a:pt x="16693" y="138"/>
                  </a:lnTo>
                  <a:lnTo>
                    <a:pt x="16650" y="113"/>
                  </a:lnTo>
                  <a:lnTo>
                    <a:pt x="16606" y="90"/>
                  </a:lnTo>
                  <a:lnTo>
                    <a:pt x="16561" y="69"/>
                  </a:lnTo>
                  <a:lnTo>
                    <a:pt x="16514" y="52"/>
                  </a:lnTo>
                  <a:lnTo>
                    <a:pt x="16467" y="36"/>
                  </a:lnTo>
                  <a:lnTo>
                    <a:pt x="16419" y="23"/>
                  </a:lnTo>
                  <a:lnTo>
                    <a:pt x="16369" y="13"/>
                  </a:lnTo>
                  <a:lnTo>
                    <a:pt x="16319" y="6"/>
                  </a:lnTo>
                  <a:lnTo>
                    <a:pt x="16269" y="1"/>
                  </a:lnTo>
                  <a:lnTo>
                    <a:pt x="16218" y="0"/>
                  </a:lnTo>
                  <a:lnTo>
                    <a:pt x="9547" y="0"/>
                  </a:lnTo>
                  <a:lnTo>
                    <a:pt x="9497" y="1"/>
                  </a:lnTo>
                  <a:lnTo>
                    <a:pt x="9445" y="6"/>
                  </a:lnTo>
                  <a:lnTo>
                    <a:pt x="9396" y="13"/>
                  </a:lnTo>
                  <a:lnTo>
                    <a:pt x="9347" y="23"/>
                  </a:lnTo>
                  <a:lnTo>
                    <a:pt x="9299" y="36"/>
                  </a:lnTo>
                  <a:lnTo>
                    <a:pt x="9252" y="52"/>
                  </a:lnTo>
                  <a:lnTo>
                    <a:pt x="9205" y="69"/>
                  </a:lnTo>
                  <a:lnTo>
                    <a:pt x="9160" y="90"/>
                  </a:lnTo>
                  <a:lnTo>
                    <a:pt x="9115" y="113"/>
                  </a:lnTo>
                  <a:lnTo>
                    <a:pt x="9072" y="138"/>
                  </a:lnTo>
                  <a:lnTo>
                    <a:pt x="9030" y="165"/>
                  </a:lnTo>
                  <a:lnTo>
                    <a:pt x="8989" y="195"/>
                  </a:lnTo>
                  <a:lnTo>
                    <a:pt x="8950" y="226"/>
                  </a:lnTo>
                  <a:lnTo>
                    <a:pt x="8912" y="261"/>
                  </a:lnTo>
                  <a:lnTo>
                    <a:pt x="8877" y="296"/>
                  </a:lnTo>
                  <a:lnTo>
                    <a:pt x="8841" y="334"/>
                  </a:lnTo>
                  <a:lnTo>
                    <a:pt x="8808" y="373"/>
                  </a:lnTo>
                  <a:lnTo>
                    <a:pt x="8777" y="415"/>
                  </a:lnTo>
                  <a:lnTo>
                    <a:pt x="8747" y="457"/>
                  </a:lnTo>
                  <a:lnTo>
                    <a:pt x="8720" y="502"/>
                  </a:lnTo>
                  <a:lnTo>
                    <a:pt x="8694" y="548"/>
                  </a:lnTo>
                  <a:lnTo>
                    <a:pt x="8669" y="596"/>
                  </a:lnTo>
                  <a:lnTo>
                    <a:pt x="8647" y="644"/>
                  </a:lnTo>
                  <a:lnTo>
                    <a:pt x="8627" y="695"/>
                  </a:lnTo>
                  <a:lnTo>
                    <a:pt x="8609" y="747"/>
                  </a:lnTo>
                  <a:lnTo>
                    <a:pt x="8593" y="799"/>
                  </a:lnTo>
                  <a:lnTo>
                    <a:pt x="8580" y="853"/>
                  </a:lnTo>
                  <a:lnTo>
                    <a:pt x="8569" y="909"/>
                  </a:lnTo>
                  <a:lnTo>
                    <a:pt x="8559" y="964"/>
                  </a:lnTo>
                  <a:lnTo>
                    <a:pt x="8554" y="1021"/>
                  </a:lnTo>
                  <a:lnTo>
                    <a:pt x="8549" y="1079"/>
                  </a:lnTo>
                  <a:lnTo>
                    <a:pt x="8548" y="1137"/>
                  </a:lnTo>
                  <a:lnTo>
                    <a:pt x="8548" y="1246"/>
                  </a:lnTo>
                  <a:lnTo>
                    <a:pt x="8546" y="1359"/>
                  </a:lnTo>
                  <a:lnTo>
                    <a:pt x="8542" y="1473"/>
                  </a:lnTo>
                  <a:lnTo>
                    <a:pt x="8538" y="1587"/>
                  </a:lnTo>
                  <a:lnTo>
                    <a:pt x="8531" y="1703"/>
                  </a:lnTo>
                  <a:lnTo>
                    <a:pt x="8523" y="1821"/>
                  </a:lnTo>
                  <a:lnTo>
                    <a:pt x="8514" y="1938"/>
                  </a:lnTo>
                  <a:lnTo>
                    <a:pt x="8503" y="2055"/>
                  </a:lnTo>
                  <a:lnTo>
                    <a:pt x="8491" y="2172"/>
                  </a:lnTo>
                  <a:lnTo>
                    <a:pt x="8476" y="2287"/>
                  </a:lnTo>
                  <a:lnTo>
                    <a:pt x="8460" y="2402"/>
                  </a:lnTo>
                  <a:lnTo>
                    <a:pt x="8443" y="2516"/>
                  </a:lnTo>
                  <a:lnTo>
                    <a:pt x="8423" y="2627"/>
                  </a:lnTo>
                  <a:lnTo>
                    <a:pt x="8402" y="2736"/>
                  </a:lnTo>
                  <a:lnTo>
                    <a:pt x="8380" y="2843"/>
                  </a:lnTo>
                  <a:lnTo>
                    <a:pt x="8354" y="2946"/>
                  </a:lnTo>
                  <a:lnTo>
                    <a:pt x="8327" y="3046"/>
                  </a:lnTo>
                  <a:lnTo>
                    <a:pt x="8298" y="3143"/>
                  </a:lnTo>
                  <a:lnTo>
                    <a:pt x="8268" y="3235"/>
                  </a:lnTo>
                  <a:lnTo>
                    <a:pt x="8235" y="3322"/>
                  </a:lnTo>
                  <a:lnTo>
                    <a:pt x="8200" y="3405"/>
                  </a:lnTo>
                  <a:lnTo>
                    <a:pt x="8163" y="3483"/>
                  </a:lnTo>
                  <a:lnTo>
                    <a:pt x="8124" y="3554"/>
                  </a:lnTo>
                  <a:lnTo>
                    <a:pt x="8083" y="3619"/>
                  </a:lnTo>
                  <a:lnTo>
                    <a:pt x="8039" y="3679"/>
                  </a:lnTo>
                  <a:lnTo>
                    <a:pt x="7993" y="3732"/>
                  </a:lnTo>
                  <a:lnTo>
                    <a:pt x="7945" y="3778"/>
                  </a:lnTo>
                  <a:lnTo>
                    <a:pt x="7895" y="3816"/>
                  </a:lnTo>
                  <a:lnTo>
                    <a:pt x="7842" y="3847"/>
                  </a:lnTo>
                  <a:lnTo>
                    <a:pt x="7787" y="3869"/>
                  </a:lnTo>
                  <a:lnTo>
                    <a:pt x="7730" y="3882"/>
                  </a:lnTo>
                  <a:lnTo>
                    <a:pt x="7669" y="3887"/>
                  </a:lnTo>
                  <a:lnTo>
                    <a:pt x="999" y="3887"/>
                  </a:lnTo>
                  <a:lnTo>
                    <a:pt x="948" y="3888"/>
                  </a:lnTo>
                  <a:lnTo>
                    <a:pt x="897" y="3893"/>
                  </a:lnTo>
                  <a:lnTo>
                    <a:pt x="848" y="3900"/>
                  </a:lnTo>
                  <a:lnTo>
                    <a:pt x="799" y="3910"/>
                  </a:lnTo>
                  <a:lnTo>
                    <a:pt x="751" y="3923"/>
                  </a:lnTo>
                  <a:lnTo>
                    <a:pt x="704" y="3939"/>
                  </a:lnTo>
                  <a:lnTo>
                    <a:pt x="657" y="3956"/>
                  </a:lnTo>
                  <a:lnTo>
                    <a:pt x="612" y="3977"/>
                  </a:lnTo>
                  <a:lnTo>
                    <a:pt x="567" y="4000"/>
                  </a:lnTo>
                  <a:lnTo>
                    <a:pt x="524" y="4025"/>
                  </a:lnTo>
                  <a:lnTo>
                    <a:pt x="482" y="4052"/>
                  </a:lnTo>
                  <a:lnTo>
                    <a:pt x="441" y="4081"/>
                  </a:lnTo>
                  <a:lnTo>
                    <a:pt x="402" y="4113"/>
                  </a:lnTo>
                  <a:lnTo>
                    <a:pt x="364" y="4148"/>
                  </a:lnTo>
                  <a:lnTo>
                    <a:pt x="329" y="4183"/>
                  </a:lnTo>
                  <a:lnTo>
                    <a:pt x="293" y="4221"/>
                  </a:lnTo>
                  <a:lnTo>
                    <a:pt x="260" y="4260"/>
                  </a:lnTo>
                  <a:lnTo>
                    <a:pt x="229" y="4302"/>
                  </a:lnTo>
                  <a:lnTo>
                    <a:pt x="199" y="4344"/>
                  </a:lnTo>
                  <a:lnTo>
                    <a:pt x="172" y="4389"/>
                  </a:lnTo>
                  <a:lnTo>
                    <a:pt x="146" y="4435"/>
                  </a:lnTo>
                  <a:lnTo>
                    <a:pt x="121" y="4483"/>
                  </a:lnTo>
                  <a:lnTo>
                    <a:pt x="99" y="4531"/>
                  </a:lnTo>
                  <a:lnTo>
                    <a:pt x="79" y="4582"/>
                  </a:lnTo>
                  <a:lnTo>
                    <a:pt x="61" y="4634"/>
                  </a:lnTo>
                  <a:lnTo>
                    <a:pt x="45" y="4686"/>
                  </a:lnTo>
                  <a:lnTo>
                    <a:pt x="32" y="4740"/>
                  </a:lnTo>
                  <a:lnTo>
                    <a:pt x="21" y="4796"/>
                  </a:lnTo>
                  <a:lnTo>
                    <a:pt x="11" y="4851"/>
                  </a:lnTo>
                  <a:lnTo>
                    <a:pt x="6" y="4908"/>
                  </a:lnTo>
                  <a:lnTo>
                    <a:pt x="1" y="4966"/>
                  </a:lnTo>
                  <a:lnTo>
                    <a:pt x="0" y="5023"/>
                  </a:lnTo>
                  <a:lnTo>
                    <a:pt x="0" y="5860"/>
                  </a:lnTo>
                  <a:lnTo>
                    <a:pt x="1" y="5919"/>
                  </a:lnTo>
                  <a:lnTo>
                    <a:pt x="6" y="5976"/>
                  </a:lnTo>
                  <a:lnTo>
                    <a:pt x="11" y="6034"/>
                  </a:lnTo>
                  <a:lnTo>
                    <a:pt x="21" y="6089"/>
                  </a:lnTo>
                  <a:lnTo>
                    <a:pt x="32" y="6144"/>
                  </a:lnTo>
                  <a:lnTo>
                    <a:pt x="45" y="6198"/>
                  </a:lnTo>
                  <a:lnTo>
                    <a:pt x="61" y="6251"/>
                  </a:lnTo>
                  <a:lnTo>
                    <a:pt x="79" y="6303"/>
                  </a:lnTo>
                  <a:lnTo>
                    <a:pt x="99" y="6352"/>
                  </a:lnTo>
                  <a:lnTo>
                    <a:pt x="121" y="6401"/>
                  </a:lnTo>
                  <a:lnTo>
                    <a:pt x="146" y="6450"/>
                  </a:lnTo>
                  <a:lnTo>
                    <a:pt x="171" y="6496"/>
                  </a:lnTo>
                  <a:lnTo>
                    <a:pt x="199" y="6539"/>
                  </a:lnTo>
                  <a:lnTo>
                    <a:pt x="229" y="6583"/>
                  </a:lnTo>
                  <a:lnTo>
                    <a:pt x="260" y="6624"/>
                  </a:lnTo>
                  <a:lnTo>
                    <a:pt x="293" y="6663"/>
                  </a:lnTo>
                  <a:lnTo>
                    <a:pt x="329" y="6701"/>
                  </a:lnTo>
                  <a:lnTo>
                    <a:pt x="364" y="6737"/>
                  </a:lnTo>
                  <a:lnTo>
                    <a:pt x="402" y="6771"/>
                  </a:lnTo>
                  <a:lnTo>
                    <a:pt x="441" y="6802"/>
                  </a:lnTo>
                  <a:lnTo>
                    <a:pt x="482" y="6832"/>
                  </a:lnTo>
                  <a:lnTo>
                    <a:pt x="524" y="6860"/>
                  </a:lnTo>
                  <a:lnTo>
                    <a:pt x="567" y="6885"/>
                  </a:lnTo>
                  <a:lnTo>
                    <a:pt x="611" y="6908"/>
                  </a:lnTo>
                  <a:lnTo>
                    <a:pt x="657" y="6929"/>
                  </a:lnTo>
                  <a:lnTo>
                    <a:pt x="704" y="6946"/>
                  </a:lnTo>
                  <a:lnTo>
                    <a:pt x="751" y="6962"/>
                  </a:lnTo>
                  <a:lnTo>
                    <a:pt x="799" y="6975"/>
                  </a:lnTo>
                  <a:lnTo>
                    <a:pt x="848" y="6985"/>
                  </a:lnTo>
                  <a:lnTo>
                    <a:pt x="897" y="6992"/>
                  </a:lnTo>
                  <a:lnTo>
                    <a:pt x="948" y="6996"/>
                  </a:lnTo>
                  <a:lnTo>
                    <a:pt x="999" y="6997"/>
                  </a:lnTo>
                  <a:lnTo>
                    <a:pt x="7669" y="6997"/>
                  </a:lnTo>
                  <a:lnTo>
                    <a:pt x="7721" y="6996"/>
                  </a:lnTo>
                  <a:lnTo>
                    <a:pt x="7771" y="6992"/>
                  </a:lnTo>
                  <a:lnTo>
                    <a:pt x="7821" y="6985"/>
                  </a:lnTo>
                  <a:lnTo>
                    <a:pt x="7871" y="6975"/>
                  </a:lnTo>
                  <a:lnTo>
                    <a:pt x="7919" y="6962"/>
                  </a:lnTo>
                  <a:lnTo>
                    <a:pt x="7966" y="6946"/>
                  </a:lnTo>
                  <a:lnTo>
                    <a:pt x="8013" y="6929"/>
                  </a:lnTo>
                  <a:lnTo>
                    <a:pt x="8058" y="6908"/>
                  </a:lnTo>
                  <a:lnTo>
                    <a:pt x="8102" y="6885"/>
                  </a:lnTo>
                  <a:lnTo>
                    <a:pt x="8145" y="6860"/>
                  </a:lnTo>
                  <a:lnTo>
                    <a:pt x="8187" y="6832"/>
                  </a:lnTo>
                  <a:lnTo>
                    <a:pt x="8227" y="6802"/>
                  </a:lnTo>
                  <a:lnTo>
                    <a:pt x="8266" y="6771"/>
                  </a:lnTo>
                  <a:lnTo>
                    <a:pt x="8304" y="6737"/>
                  </a:lnTo>
                  <a:lnTo>
                    <a:pt x="8341" y="6701"/>
                  </a:lnTo>
                  <a:lnTo>
                    <a:pt x="8375" y="6663"/>
                  </a:lnTo>
                  <a:lnTo>
                    <a:pt x="8408" y="6624"/>
                  </a:lnTo>
                  <a:lnTo>
                    <a:pt x="8440" y="6583"/>
                  </a:lnTo>
                  <a:lnTo>
                    <a:pt x="8470" y="6540"/>
                  </a:lnTo>
                  <a:lnTo>
                    <a:pt x="8498" y="6496"/>
                  </a:lnTo>
                  <a:lnTo>
                    <a:pt x="8524" y="6450"/>
                  </a:lnTo>
                  <a:lnTo>
                    <a:pt x="8548" y="6401"/>
                  </a:lnTo>
                  <a:lnTo>
                    <a:pt x="8570" y="6352"/>
                  </a:lnTo>
                  <a:lnTo>
                    <a:pt x="8590" y="6303"/>
                  </a:lnTo>
                  <a:lnTo>
                    <a:pt x="8608" y="6251"/>
                  </a:lnTo>
                  <a:lnTo>
                    <a:pt x="8624" y="6198"/>
                  </a:lnTo>
                  <a:lnTo>
                    <a:pt x="8637" y="6144"/>
                  </a:lnTo>
                  <a:lnTo>
                    <a:pt x="8649" y="6089"/>
                  </a:lnTo>
                  <a:lnTo>
                    <a:pt x="8657" y="6034"/>
                  </a:lnTo>
                  <a:lnTo>
                    <a:pt x="8664" y="5976"/>
                  </a:lnTo>
                  <a:lnTo>
                    <a:pt x="8667" y="5919"/>
                  </a:lnTo>
                  <a:lnTo>
                    <a:pt x="8669" y="5860"/>
                  </a:lnTo>
                  <a:lnTo>
                    <a:pt x="8669" y="5751"/>
                  </a:lnTo>
                  <a:lnTo>
                    <a:pt x="8672" y="5639"/>
                  </a:lnTo>
                  <a:lnTo>
                    <a:pt x="8675" y="5525"/>
                  </a:lnTo>
                  <a:lnTo>
                    <a:pt x="8680" y="5410"/>
                  </a:lnTo>
                  <a:lnTo>
                    <a:pt x="8687" y="5294"/>
                  </a:lnTo>
                  <a:lnTo>
                    <a:pt x="8694" y="5177"/>
                  </a:lnTo>
                  <a:lnTo>
                    <a:pt x="8704" y="5060"/>
                  </a:lnTo>
                  <a:lnTo>
                    <a:pt x="8714" y="4943"/>
                  </a:lnTo>
                  <a:lnTo>
                    <a:pt x="8727" y="4825"/>
                  </a:lnTo>
                  <a:lnTo>
                    <a:pt x="8741" y="4711"/>
                  </a:lnTo>
                  <a:lnTo>
                    <a:pt x="8757" y="4596"/>
                  </a:lnTo>
                  <a:lnTo>
                    <a:pt x="8775" y="4482"/>
                  </a:lnTo>
                  <a:lnTo>
                    <a:pt x="8793" y="4371"/>
                  </a:lnTo>
                  <a:lnTo>
                    <a:pt x="8815" y="4261"/>
                  </a:lnTo>
                  <a:lnTo>
                    <a:pt x="8838" y="4155"/>
                  </a:lnTo>
                  <a:lnTo>
                    <a:pt x="8863" y="4051"/>
                  </a:lnTo>
                  <a:lnTo>
                    <a:pt x="8890" y="3951"/>
                  </a:lnTo>
                  <a:lnTo>
                    <a:pt x="8918" y="3855"/>
                  </a:lnTo>
                  <a:lnTo>
                    <a:pt x="8949" y="3763"/>
                  </a:lnTo>
                  <a:lnTo>
                    <a:pt x="8982" y="3676"/>
                  </a:lnTo>
                  <a:lnTo>
                    <a:pt x="9017" y="3593"/>
                  </a:lnTo>
                  <a:lnTo>
                    <a:pt x="9053" y="3515"/>
                  </a:lnTo>
                  <a:lnTo>
                    <a:pt x="9094" y="3444"/>
                  </a:lnTo>
                  <a:lnTo>
                    <a:pt x="9135" y="3378"/>
                  </a:lnTo>
                  <a:lnTo>
                    <a:pt x="9178" y="3318"/>
                  </a:lnTo>
                  <a:lnTo>
                    <a:pt x="9223" y="3266"/>
                  </a:lnTo>
                  <a:lnTo>
                    <a:pt x="9271" y="3220"/>
                  </a:lnTo>
                  <a:lnTo>
                    <a:pt x="9322" y="3182"/>
                  </a:lnTo>
                  <a:lnTo>
                    <a:pt x="9374" y="3151"/>
                  </a:lnTo>
                  <a:lnTo>
                    <a:pt x="9430" y="3129"/>
                  </a:lnTo>
                  <a:lnTo>
                    <a:pt x="9488" y="3115"/>
                  </a:lnTo>
                  <a:lnTo>
                    <a:pt x="9547" y="31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21" name="Retângulo 20">
            <a:extLst>
              <a:ext uri="{FF2B5EF4-FFF2-40B4-BE49-F238E27FC236}">
                <a16:creationId xmlns:a16="http://schemas.microsoft.com/office/drawing/2014/main" id="{ADE922EC-F31D-4D40-9FE2-A0032375CD04}"/>
              </a:ext>
            </a:extLst>
          </p:cNvPr>
          <p:cNvSpPr/>
          <p:nvPr userDrawn="1"/>
        </p:nvSpPr>
        <p:spPr>
          <a:xfrm>
            <a:off x="3157547" y="4139695"/>
            <a:ext cx="587693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0" cap="none" spc="0" dirty="0">
                <a:ln w="0"/>
                <a:solidFill>
                  <a:srgbClr val="BDC1C4"/>
                </a:solidFill>
                <a:effectLst/>
                <a:latin typeface="Century Gothic" panose="020B0502020202020204" pitchFamily="34" charset="0"/>
              </a:rPr>
              <a:t>Departamento de Engenharia </a:t>
            </a:r>
            <a:r>
              <a:rPr lang="pt-BR" sz="2400" b="0" cap="none" spc="0" dirty="0">
                <a:ln w="0">
                  <a:noFill/>
                </a:ln>
                <a:solidFill>
                  <a:srgbClr val="BDC1C4"/>
                </a:solidFill>
                <a:effectLst/>
                <a:latin typeface="Century Gothic" panose="020B0502020202020204" pitchFamily="34" charset="0"/>
              </a:rPr>
              <a:t>Elétrica</a:t>
            </a:r>
          </a:p>
          <a:p>
            <a:pPr algn="ctr"/>
            <a:r>
              <a:rPr lang="pt-BR" sz="2400" b="0" cap="none" spc="0" dirty="0">
                <a:ln w="0"/>
                <a:solidFill>
                  <a:srgbClr val="BDC1C4"/>
                </a:solidFill>
                <a:effectLst/>
                <a:latin typeface="Century Gothic" panose="020B0502020202020204" pitchFamily="34" charset="0"/>
              </a:rPr>
              <a:t>e de Computação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8329852-ADCA-406F-9325-084340F5B4A2}"/>
              </a:ext>
            </a:extLst>
          </p:cNvPr>
          <p:cNvSpPr/>
          <p:nvPr userDrawn="1"/>
        </p:nvSpPr>
        <p:spPr>
          <a:xfrm>
            <a:off x="9034477" y="5626180"/>
            <a:ext cx="2840842" cy="33855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0" cap="none" spc="0" dirty="0">
                <a:ln w="0"/>
                <a:solidFill>
                  <a:srgbClr val="BBC0C4"/>
                </a:solidFill>
                <a:effectLst/>
                <a:latin typeface="Century Gothic" panose="020B0502020202020204" pitchFamily="34" charset="0"/>
              </a:rPr>
              <a:t>http://www.sel.eesc.usp.br</a:t>
            </a:r>
          </a:p>
        </p:txBody>
      </p:sp>
    </p:spTree>
    <p:extLst>
      <p:ext uri="{BB962C8B-B14F-4D97-AF65-F5344CB8AC3E}">
        <p14:creationId xmlns:p14="http://schemas.microsoft.com/office/powerpoint/2010/main" val="4042950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064CDE4-28B8-44D4-AD47-06737C68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33E4E0-EF52-4AC6-82C3-D7A41FC0A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882820-D851-4261-B3B6-809FDA306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6EA3-0AC9-4097-88AA-6DE16D365614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E3F38C-3081-4768-B462-212ED3093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01C4CB-7A35-4113-8440-5308728F1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0209-CF6C-4A01-B596-4D342885F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58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9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42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766BE97-2DA1-422D-A14F-3B02438C2C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FA1FABB-D603-4A52-9A00-6FD288530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78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343C355-EC04-4686-B7AB-DB00CAB3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D9BDBCD-CDC2-4B58-99F7-F4AAE98E2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98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B4B1796-1677-425A-8063-17C74E66B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2E8069BD-3052-4AD0-8100-B1FC1D3EF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55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65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</dc:creator>
  <cp:lastModifiedBy>Alex</cp:lastModifiedBy>
  <cp:revision>15</cp:revision>
  <dcterms:created xsi:type="dcterms:W3CDTF">2020-07-17T11:25:15Z</dcterms:created>
  <dcterms:modified xsi:type="dcterms:W3CDTF">2020-07-17T14:00:13Z</dcterms:modified>
</cp:coreProperties>
</file>