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8803600" cy="43205400"/>
  <p:notesSz cx="6797675" cy="9874250"/>
  <p:defaultTextStyle>
    <a:defPPr>
      <a:defRPr lang="pt-BR"/>
    </a:defPPr>
    <a:lvl1pPr marL="0" algn="l" defTabSz="4113617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1pPr>
    <a:lvl2pPr marL="2056808" algn="l" defTabSz="4113617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2pPr>
    <a:lvl3pPr marL="4113617" algn="l" defTabSz="4113617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3pPr>
    <a:lvl4pPr marL="6170425" algn="l" defTabSz="4113617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4pPr>
    <a:lvl5pPr marL="8227233" algn="l" defTabSz="4113617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5pPr>
    <a:lvl6pPr marL="10284045" algn="l" defTabSz="4113617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6pPr>
    <a:lvl7pPr marL="12340853" algn="l" defTabSz="4113617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7pPr>
    <a:lvl8pPr marL="14397662" algn="l" defTabSz="4113617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8pPr>
    <a:lvl9pPr marL="16454470" algn="l" defTabSz="4113617" rtl="0" eaLnBrk="1" latinLnBrk="0" hangingPunct="1">
      <a:defRPr sz="8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10206">
          <p15:clr>
            <a:srgbClr val="A4A3A4"/>
          </p15:clr>
        </p15:guide>
        <p15:guide id="3" orient="horz" pos="13608">
          <p15:clr>
            <a:srgbClr val="A4A3A4"/>
          </p15:clr>
        </p15:guide>
        <p15:guide id="4" pos="907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enise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3"/>
    <a:srgbClr val="FBFB79"/>
    <a:srgbClr val="FFFF97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5" autoAdjust="0"/>
    <p:restoredTop sz="94622" autoAdjust="0"/>
  </p:normalViewPr>
  <p:slideViewPr>
    <p:cSldViewPr>
      <p:cViewPr varScale="1">
        <p:scale>
          <a:sx n="11" d="100"/>
          <a:sy n="11" d="100"/>
        </p:scale>
        <p:origin x="2802" y="114"/>
      </p:cViewPr>
      <p:guideLst>
        <p:guide orient="horz" pos="11340"/>
        <p:guide pos="10206"/>
        <p:guide orient="horz" pos="13608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0270" y="13421681"/>
            <a:ext cx="24483060" cy="9261159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20540" y="24483060"/>
            <a:ext cx="2016252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3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0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7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4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0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397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4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6854-1FF2-4DE2-8CE6-C7328AF9F1E1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FF33-63FD-4E9A-9F88-AB1C09C895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252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6854-1FF2-4DE2-8CE6-C7328AF9F1E1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FF33-63FD-4E9A-9F88-AB1C09C895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762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0882610" y="1730222"/>
            <a:ext cx="6480810" cy="3686460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440180" y="1730222"/>
            <a:ext cx="18962370" cy="36864609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6854-1FF2-4DE2-8CE6-C7328AF9F1E1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FF33-63FD-4E9A-9F88-AB1C09C895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4463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6854-1FF2-4DE2-8CE6-C7328AF9F1E1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FF33-63FD-4E9A-9F88-AB1C09C895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085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5287" y="27763472"/>
            <a:ext cx="24483060" cy="8581073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75287" y="18312296"/>
            <a:ext cx="24483060" cy="945117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6808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4113617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3pPr>
            <a:lvl4pPr marL="617042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22723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28404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34085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39766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45447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6854-1FF2-4DE2-8CE6-C7328AF9F1E1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FF33-63FD-4E9A-9F88-AB1C09C895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3197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40180" y="10081263"/>
            <a:ext cx="12721590" cy="28513566"/>
          </a:xfrm>
        </p:spPr>
        <p:txBody>
          <a:bodyPr/>
          <a:lstStyle>
            <a:lvl1pPr>
              <a:defRPr sz="12500"/>
            </a:lvl1pPr>
            <a:lvl2pPr>
              <a:defRPr sz="10900"/>
            </a:lvl2pPr>
            <a:lvl3pPr>
              <a:defRPr sz="90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641830" y="10081263"/>
            <a:ext cx="12721590" cy="28513566"/>
          </a:xfrm>
        </p:spPr>
        <p:txBody>
          <a:bodyPr/>
          <a:lstStyle>
            <a:lvl1pPr>
              <a:defRPr sz="12500"/>
            </a:lvl1pPr>
            <a:lvl2pPr>
              <a:defRPr sz="10900"/>
            </a:lvl2pPr>
            <a:lvl3pPr>
              <a:defRPr sz="90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6854-1FF2-4DE2-8CE6-C7328AF9F1E1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FF33-63FD-4E9A-9F88-AB1C09C895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39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182" y="9671213"/>
            <a:ext cx="12726591" cy="4030503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56808" indent="0">
              <a:buNone/>
              <a:defRPr sz="9000" b="1"/>
            </a:lvl2pPr>
            <a:lvl3pPr marL="4113617" indent="0">
              <a:buNone/>
              <a:defRPr sz="8000" b="1"/>
            </a:lvl3pPr>
            <a:lvl4pPr marL="6170425" indent="0">
              <a:buNone/>
              <a:defRPr sz="7100" b="1"/>
            </a:lvl4pPr>
            <a:lvl5pPr marL="8227233" indent="0">
              <a:buNone/>
              <a:defRPr sz="7100" b="1"/>
            </a:lvl5pPr>
            <a:lvl6pPr marL="10284045" indent="0">
              <a:buNone/>
              <a:defRPr sz="7100" b="1"/>
            </a:lvl6pPr>
            <a:lvl7pPr marL="12340853" indent="0">
              <a:buNone/>
              <a:defRPr sz="7100" b="1"/>
            </a:lvl7pPr>
            <a:lvl8pPr marL="14397662" indent="0">
              <a:buNone/>
              <a:defRPr sz="7100" b="1"/>
            </a:lvl8pPr>
            <a:lvl9pPr marL="16454470" indent="0">
              <a:buNone/>
              <a:defRPr sz="71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40182" y="13701714"/>
            <a:ext cx="12726591" cy="24893116"/>
          </a:xfrm>
        </p:spPr>
        <p:txBody>
          <a:bodyPr/>
          <a:lstStyle>
            <a:lvl1pPr>
              <a:defRPr sz="10900"/>
            </a:lvl1pPr>
            <a:lvl2pPr>
              <a:defRPr sz="90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4631831" y="9671213"/>
            <a:ext cx="12731592" cy="4030503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56808" indent="0">
              <a:buNone/>
              <a:defRPr sz="9000" b="1"/>
            </a:lvl2pPr>
            <a:lvl3pPr marL="4113617" indent="0">
              <a:buNone/>
              <a:defRPr sz="8000" b="1"/>
            </a:lvl3pPr>
            <a:lvl4pPr marL="6170425" indent="0">
              <a:buNone/>
              <a:defRPr sz="7100" b="1"/>
            </a:lvl4pPr>
            <a:lvl5pPr marL="8227233" indent="0">
              <a:buNone/>
              <a:defRPr sz="7100" b="1"/>
            </a:lvl5pPr>
            <a:lvl6pPr marL="10284045" indent="0">
              <a:buNone/>
              <a:defRPr sz="7100" b="1"/>
            </a:lvl6pPr>
            <a:lvl7pPr marL="12340853" indent="0">
              <a:buNone/>
              <a:defRPr sz="7100" b="1"/>
            </a:lvl7pPr>
            <a:lvl8pPr marL="14397662" indent="0">
              <a:buNone/>
              <a:defRPr sz="7100" b="1"/>
            </a:lvl8pPr>
            <a:lvl9pPr marL="16454470" indent="0">
              <a:buNone/>
              <a:defRPr sz="71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4631831" y="13701714"/>
            <a:ext cx="12731592" cy="24893116"/>
          </a:xfrm>
        </p:spPr>
        <p:txBody>
          <a:bodyPr/>
          <a:lstStyle>
            <a:lvl1pPr>
              <a:defRPr sz="10900"/>
            </a:lvl1pPr>
            <a:lvl2pPr>
              <a:defRPr sz="90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6854-1FF2-4DE2-8CE6-C7328AF9F1E1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FF33-63FD-4E9A-9F88-AB1C09C895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423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6854-1FF2-4DE2-8CE6-C7328AF9F1E1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FF33-63FD-4E9A-9F88-AB1C09C895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2247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6854-1FF2-4DE2-8CE6-C7328AF9F1E1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FF33-63FD-4E9A-9F88-AB1C09C895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013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182" y="1720214"/>
            <a:ext cx="9476187" cy="7320915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61411" y="1720219"/>
            <a:ext cx="16102011" cy="36874612"/>
          </a:xfrm>
        </p:spPr>
        <p:txBody>
          <a:bodyPr/>
          <a:lstStyle>
            <a:lvl1pPr>
              <a:defRPr sz="14500"/>
            </a:lvl1pPr>
            <a:lvl2pPr>
              <a:defRPr sz="12500"/>
            </a:lvl2pPr>
            <a:lvl3pPr>
              <a:defRPr sz="109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40182" y="9041137"/>
            <a:ext cx="9476187" cy="29553697"/>
          </a:xfrm>
        </p:spPr>
        <p:txBody>
          <a:bodyPr/>
          <a:lstStyle>
            <a:lvl1pPr marL="0" indent="0">
              <a:buNone/>
              <a:defRPr sz="6400"/>
            </a:lvl1pPr>
            <a:lvl2pPr marL="2056808" indent="0">
              <a:buNone/>
              <a:defRPr sz="5500"/>
            </a:lvl2pPr>
            <a:lvl3pPr marL="4113617" indent="0">
              <a:buNone/>
              <a:defRPr sz="4500"/>
            </a:lvl3pPr>
            <a:lvl4pPr marL="6170425" indent="0">
              <a:buNone/>
              <a:defRPr sz="3900"/>
            </a:lvl4pPr>
            <a:lvl5pPr marL="8227233" indent="0">
              <a:buNone/>
              <a:defRPr sz="3900"/>
            </a:lvl5pPr>
            <a:lvl6pPr marL="10284045" indent="0">
              <a:buNone/>
              <a:defRPr sz="3900"/>
            </a:lvl6pPr>
            <a:lvl7pPr marL="12340853" indent="0">
              <a:buNone/>
              <a:defRPr sz="3900"/>
            </a:lvl7pPr>
            <a:lvl8pPr marL="14397662" indent="0">
              <a:buNone/>
              <a:defRPr sz="3900"/>
            </a:lvl8pPr>
            <a:lvl9pPr marL="16454470" indent="0">
              <a:buNone/>
              <a:defRPr sz="3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6854-1FF2-4DE2-8CE6-C7328AF9F1E1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FF33-63FD-4E9A-9F88-AB1C09C895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1605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5709" y="30243782"/>
            <a:ext cx="17282160" cy="3570450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645709" y="3860484"/>
            <a:ext cx="17282160" cy="25923240"/>
          </a:xfrm>
        </p:spPr>
        <p:txBody>
          <a:bodyPr/>
          <a:lstStyle>
            <a:lvl1pPr marL="0" indent="0">
              <a:buNone/>
              <a:defRPr sz="14500"/>
            </a:lvl1pPr>
            <a:lvl2pPr marL="2056808" indent="0">
              <a:buNone/>
              <a:defRPr sz="12500"/>
            </a:lvl2pPr>
            <a:lvl3pPr marL="4113617" indent="0">
              <a:buNone/>
              <a:defRPr sz="10900"/>
            </a:lvl3pPr>
            <a:lvl4pPr marL="6170425" indent="0">
              <a:buNone/>
              <a:defRPr sz="9000"/>
            </a:lvl4pPr>
            <a:lvl5pPr marL="8227233" indent="0">
              <a:buNone/>
              <a:defRPr sz="9000"/>
            </a:lvl5pPr>
            <a:lvl6pPr marL="10284045" indent="0">
              <a:buNone/>
              <a:defRPr sz="9000"/>
            </a:lvl6pPr>
            <a:lvl7pPr marL="12340853" indent="0">
              <a:buNone/>
              <a:defRPr sz="9000"/>
            </a:lvl7pPr>
            <a:lvl8pPr marL="14397662" indent="0">
              <a:buNone/>
              <a:defRPr sz="9000"/>
            </a:lvl8pPr>
            <a:lvl9pPr marL="16454470" indent="0">
              <a:buNone/>
              <a:defRPr sz="9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45709" y="33814232"/>
            <a:ext cx="17282160" cy="5070630"/>
          </a:xfrm>
        </p:spPr>
        <p:txBody>
          <a:bodyPr/>
          <a:lstStyle>
            <a:lvl1pPr marL="0" indent="0">
              <a:buNone/>
              <a:defRPr sz="6400"/>
            </a:lvl1pPr>
            <a:lvl2pPr marL="2056808" indent="0">
              <a:buNone/>
              <a:defRPr sz="5500"/>
            </a:lvl2pPr>
            <a:lvl3pPr marL="4113617" indent="0">
              <a:buNone/>
              <a:defRPr sz="4500"/>
            </a:lvl3pPr>
            <a:lvl4pPr marL="6170425" indent="0">
              <a:buNone/>
              <a:defRPr sz="3900"/>
            </a:lvl4pPr>
            <a:lvl5pPr marL="8227233" indent="0">
              <a:buNone/>
              <a:defRPr sz="3900"/>
            </a:lvl5pPr>
            <a:lvl6pPr marL="10284045" indent="0">
              <a:buNone/>
              <a:defRPr sz="3900"/>
            </a:lvl6pPr>
            <a:lvl7pPr marL="12340853" indent="0">
              <a:buNone/>
              <a:defRPr sz="3900"/>
            </a:lvl7pPr>
            <a:lvl8pPr marL="14397662" indent="0">
              <a:buNone/>
              <a:defRPr sz="3900"/>
            </a:lvl8pPr>
            <a:lvl9pPr marL="16454470" indent="0">
              <a:buNone/>
              <a:defRPr sz="3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06854-1FF2-4DE2-8CE6-C7328AF9F1E1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BFF33-63FD-4E9A-9F88-AB1C09C895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5077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440180" y="1730221"/>
            <a:ext cx="25923240" cy="7200900"/>
          </a:xfrm>
          <a:prstGeom prst="rect">
            <a:avLst/>
          </a:prstGeom>
        </p:spPr>
        <p:txBody>
          <a:bodyPr vert="horz" lIns="411363" tIns="205680" rIns="411363" bIns="20568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180" y="10081263"/>
            <a:ext cx="25923240" cy="28513566"/>
          </a:xfrm>
          <a:prstGeom prst="rect">
            <a:avLst/>
          </a:prstGeom>
        </p:spPr>
        <p:txBody>
          <a:bodyPr vert="horz" lIns="411363" tIns="205680" rIns="411363" bIns="20568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440180" y="40045008"/>
            <a:ext cx="6720840" cy="2300289"/>
          </a:xfrm>
          <a:prstGeom prst="rect">
            <a:avLst/>
          </a:prstGeom>
        </p:spPr>
        <p:txBody>
          <a:bodyPr vert="horz" lIns="411363" tIns="205680" rIns="411363" bIns="205680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06854-1FF2-4DE2-8CE6-C7328AF9F1E1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9841230" y="40045008"/>
            <a:ext cx="9121140" cy="2300289"/>
          </a:xfrm>
          <a:prstGeom prst="rect">
            <a:avLst/>
          </a:prstGeom>
        </p:spPr>
        <p:txBody>
          <a:bodyPr vert="horz" lIns="411363" tIns="205680" rIns="411363" bIns="205680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0642580" y="40045008"/>
            <a:ext cx="6720840" cy="2300289"/>
          </a:xfrm>
          <a:prstGeom prst="rect">
            <a:avLst/>
          </a:prstGeom>
        </p:spPr>
        <p:txBody>
          <a:bodyPr vert="horz" lIns="411363" tIns="205680" rIns="411363" bIns="205680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BFF33-63FD-4E9A-9F88-AB1C09C895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468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113617" rtl="0" eaLnBrk="1" latinLnBrk="0" hangingPunct="1">
        <a:spcBef>
          <a:spcPct val="0"/>
        </a:spcBef>
        <a:buNone/>
        <a:defRPr sz="1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2607" indent="-1542607" algn="l" defTabSz="4113617" rtl="0" eaLnBrk="1" latinLnBrk="0" hangingPunct="1">
        <a:spcBef>
          <a:spcPct val="20000"/>
        </a:spcBef>
        <a:buFont typeface="Arial" panose="020B0604020202020204" pitchFamily="34" charset="0"/>
        <a:buChar char="•"/>
        <a:defRPr sz="14500" kern="1200">
          <a:solidFill>
            <a:schemeClr val="tx1"/>
          </a:solidFill>
          <a:latin typeface="+mn-lt"/>
          <a:ea typeface="+mn-ea"/>
          <a:cs typeface="+mn-cs"/>
        </a:defRPr>
      </a:lvl1pPr>
      <a:lvl2pPr marL="3342315" indent="-1285506" algn="l" defTabSz="4113617" rtl="0" eaLnBrk="1" latinLnBrk="0" hangingPunct="1">
        <a:spcBef>
          <a:spcPct val="20000"/>
        </a:spcBef>
        <a:buFont typeface="Arial" panose="020B0604020202020204" pitchFamily="34" charset="0"/>
        <a:buChar char="–"/>
        <a:defRPr sz="12500" kern="1200">
          <a:solidFill>
            <a:schemeClr val="tx1"/>
          </a:solidFill>
          <a:latin typeface="+mn-lt"/>
          <a:ea typeface="+mn-ea"/>
          <a:cs typeface="+mn-cs"/>
        </a:defRPr>
      </a:lvl2pPr>
      <a:lvl3pPr marL="5142023" indent="-1028406" algn="l" defTabSz="4113617" rtl="0" eaLnBrk="1" latinLnBrk="0" hangingPunct="1">
        <a:spcBef>
          <a:spcPct val="20000"/>
        </a:spcBef>
        <a:buFont typeface="Arial" panose="020B0604020202020204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198831" indent="-1028406" algn="l" defTabSz="4113617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5639" indent="-1028406" algn="l" defTabSz="4113617" rtl="0" eaLnBrk="1" latinLnBrk="0" hangingPunct="1">
        <a:spcBef>
          <a:spcPct val="20000"/>
        </a:spcBef>
        <a:buFont typeface="Arial" panose="020B0604020202020204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2448" indent="-1028406" algn="l" defTabSz="4113617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69256" indent="-1028406" algn="l" defTabSz="4113617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26064" indent="-1028406" algn="l" defTabSz="4113617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2876" indent="-1028406" algn="l" defTabSz="4113617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113617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2056808" algn="l" defTabSz="4113617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113617" algn="l" defTabSz="4113617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170425" algn="l" defTabSz="4113617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227233" algn="l" defTabSz="4113617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4045" algn="l" defTabSz="4113617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0853" algn="l" defTabSz="4113617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4397662" algn="l" defTabSz="4113617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4470" algn="l" defTabSz="4113617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ítulo 1"/>
          <p:cNvSpPr txBox="1">
            <a:spLocks/>
          </p:cNvSpPr>
          <p:nvPr/>
        </p:nvSpPr>
        <p:spPr>
          <a:xfrm>
            <a:off x="17556261" y="12666969"/>
            <a:ext cx="10857036" cy="8935731"/>
          </a:xfrm>
          <a:prstGeom prst="rect">
            <a:avLst/>
          </a:prstGeom>
          <a:solidFill>
            <a:schemeClr val="bg1"/>
          </a:solidFill>
        </p:spPr>
        <p:txBody>
          <a:bodyPr vert="horz" lIns="411363" tIns="205680" rIns="411363" bIns="205680" rtlCol="0" anchor="ctr">
            <a:noAutofit/>
          </a:bodyPr>
          <a:lstStyle>
            <a:lvl1pPr algn="ctr" defTabSz="3909060" rtl="0" eaLnBrk="1" latinLnBrk="0" hangingPunct="1">
              <a:spcBef>
                <a:spcPct val="0"/>
              </a:spcBef>
              <a:buNone/>
              <a:defRPr sz="1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ts val="4735"/>
              </a:lnSpc>
              <a:buClr>
                <a:schemeClr val="tx2"/>
              </a:buClr>
            </a:pPr>
            <a:endParaRPr lang="pt-BR" sz="5100" dirty="0">
              <a:latin typeface="+mn-lt"/>
              <a:ea typeface="+mn-ea"/>
              <a:cs typeface="+mn-cs"/>
            </a:endParaRPr>
          </a:p>
          <a:p>
            <a:pPr algn="just">
              <a:lnSpc>
                <a:spcPts val="4735"/>
              </a:lnSpc>
              <a:buClr>
                <a:schemeClr val="tx2"/>
              </a:buClr>
            </a:pPr>
            <a:endParaRPr lang="pt-BR" sz="5100" dirty="0">
              <a:latin typeface="+mn-lt"/>
              <a:ea typeface="+mn-ea"/>
              <a:cs typeface="+mn-cs"/>
            </a:endParaRPr>
          </a:p>
          <a:p>
            <a:pPr algn="l">
              <a:lnSpc>
                <a:spcPts val="4735"/>
              </a:lnSpc>
              <a:buClr>
                <a:schemeClr val="tx2"/>
              </a:buClr>
            </a:pPr>
            <a:endParaRPr lang="pt-BR" sz="5800" b="1" dirty="0">
              <a:latin typeface="+mn-lt"/>
            </a:endParaRPr>
          </a:p>
          <a:p>
            <a:pPr algn="l">
              <a:lnSpc>
                <a:spcPts val="4735"/>
              </a:lnSpc>
              <a:buClr>
                <a:schemeClr val="tx2"/>
              </a:buClr>
            </a:pPr>
            <a:endParaRPr lang="pt-BR" sz="5800" b="1" dirty="0">
              <a:latin typeface="+mn-lt"/>
            </a:endParaRPr>
          </a:p>
          <a:p>
            <a:pPr algn="l">
              <a:lnSpc>
                <a:spcPts val="4735"/>
              </a:lnSpc>
              <a:buClr>
                <a:schemeClr val="tx2"/>
              </a:buClr>
            </a:pPr>
            <a:endParaRPr lang="pt-BR" sz="5800" b="1" dirty="0"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354" y="4117861"/>
            <a:ext cx="28803600" cy="1499671"/>
          </a:xfrm>
        </p:spPr>
        <p:txBody>
          <a:bodyPr>
            <a:noAutofit/>
          </a:bodyPr>
          <a:lstStyle/>
          <a:p>
            <a:r>
              <a:rPr lang="pt-BR" sz="9000" b="1" dirty="0" err="1">
                <a:solidFill>
                  <a:schemeClr val="tx1"/>
                </a:solidFill>
              </a:rPr>
              <a:t>Paper</a:t>
            </a:r>
            <a:r>
              <a:rPr lang="pt-BR" sz="9000" b="1" dirty="0">
                <a:solidFill>
                  <a:schemeClr val="tx1"/>
                </a:solidFill>
              </a:rPr>
              <a:t> </a:t>
            </a:r>
            <a:r>
              <a:rPr lang="pt-BR" sz="9000" b="1" dirty="0" err="1">
                <a:solidFill>
                  <a:schemeClr val="tx1"/>
                </a:solidFill>
              </a:rPr>
              <a:t>Title</a:t>
            </a:r>
            <a:endParaRPr lang="pt-BR" sz="9000" b="1" dirty="0">
              <a:solidFill>
                <a:schemeClr val="tx1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408356" y="8036393"/>
            <a:ext cx="24483060" cy="9261159"/>
          </a:xfrm>
          <a:prstGeom prst="rect">
            <a:avLst/>
          </a:prstGeom>
        </p:spPr>
        <p:txBody>
          <a:bodyPr vert="horz" lIns="411363" tIns="205680" rIns="411363" bIns="205680" rtlCol="0" anchor="ctr">
            <a:normAutofit/>
          </a:bodyPr>
          <a:lstStyle>
            <a:lvl1pPr algn="ctr" defTabSz="3909060" rtl="0" eaLnBrk="1" latinLnBrk="0" hangingPunct="1">
              <a:spcBef>
                <a:spcPct val="0"/>
              </a:spcBef>
              <a:buNone/>
              <a:defRPr sz="1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300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17641" y="33182865"/>
            <a:ext cx="28039850" cy="48475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411363" tIns="205680" rIns="411363" bIns="205680" rtlCol="0" anchor="ctr">
            <a:noAutofit/>
          </a:bodyPr>
          <a:lstStyle>
            <a:lvl1pPr algn="ctr" defTabSz="3909060" rtl="0" eaLnBrk="1" latinLnBrk="0" hangingPunct="1">
              <a:spcBef>
                <a:spcPct val="0"/>
              </a:spcBef>
              <a:buNone/>
              <a:defRPr sz="1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4113617">
              <a:lnSpc>
                <a:spcPts val="5557"/>
              </a:lnSpc>
              <a:buClr>
                <a:schemeClr val="tx2"/>
              </a:buClr>
            </a:pPr>
            <a:r>
              <a:rPr lang="pt-BR" sz="5800" b="1" dirty="0" err="1">
                <a:latin typeface="+mn-lt"/>
                <a:ea typeface="+mn-ea"/>
                <a:cs typeface="+mn-cs"/>
              </a:rPr>
              <a:t>Conclusions</a:t>
            </a:r>
            <a:r>
              <a:rPr lang="pt-BR" sz="5800" b="1" dirty="0">
                <a:latin typeface="+mn-lt"/>
                <a:ea typeface="+mn-ea"/>
                <a:cs typeface="+mn-cs"/>
              </a:rPr>
              <a:t>/</a:t>
            </a:r>
            <a:r>
              <a:rPr lang="pt-BR" sz="5800" b="1" dirty="0" err="1">
                <a:latin typeface="+mn-lt"/>
                <a:ea typeface="+mn-ea"/>
                <a:cs typeface="+mn-cs"/>
              </a:rPr>
              <a:t>Results</a:t>
            </a:r>
            <a:endParaRPr lang="pt-BR" sz="5800" b="1" dirty="0">
              <a:latin typeface="+mn-lt"/>
              <a:ea typeface="+mn-ea"/>
              <a:cs typeface="+mn-cs"/>
            </a:endParaRPr>
          </a:p>
          <a:p>
            <a:pPr algn="l">
              <a:lnSpc>
                <a:spcPts val="4735"/>
              </a:lnSpc>
              <a:buClr>
                <a:schemeClr val="tx2"/>
              </a:buClr>
            </a:pPr>
            <a:endParaRPr lang="pt-BR" sz="5800" b="1" dirty="0">
              <a:latin typeface="+mn-lt"/>
            </a:endParaRPr>
          </a:p>
          <a:p>
            <a:pPr algn="just">
              <a:lnSpc>
                <a:spcPts val="4735"/>
              </a:lnSpc>
              <a:buClr>
                <a:schemeClr val="tx2"/>
              </a:buClr>
            </a:pPr>
            <a:r>
              <a:rPr lang="pt-BR" sz="5100" dirty="0" err="1">
                <a:latin typeface="+mn-lt"/>
                <a:ea typeface="+mn-ea"/>
                <a:cs typeface="+mn-cs"/>
              </a:rPr>
              <a:t>We</a:t>
            </a:r>
            <a:r>
              <a:rPr lang="pt-BR" sz="5100" dirty="0">
                <a:latin typeface="+mn-lt"/>
                <a:ea typeface="+mn-ea"/>
                <a:cs typeface="+mn-cs"/>
              </a:rPr>
              <a:t> </a:t>
            </a:r>
            <a:r>
              <a:rPr lang="pt-BR" sz="5100" dirty="0" err="1">
                <a:latin typeface="+mn-lt"/>
                <a:ea typeface="+mn-ea"/>
                <a:cs typeface="+mn-cs"/>
              </a:rPr>
              <a:t>concluded</a:t>
            </a:r>
            <a:r>
              <a:rPr lang="pt-BR" sz="5100" dirty="0">
                <a:latin typeface="+mn-lt"/>
                <a:ea typeface="+mn-ea"/>
                <a:cs typeface="+mn-cs"/>
              </a:rPr>
              <a:t> </a:t>
            </a:r>
            <a:r>
              <a:rPr lang="pt-BR" sz="5100" dirty="0" err="1">
                <a:latin typeface="+mn-lt"/>
                <a:ea typeface="+mn-ea"/>
                <a:cs typeface="+mn-cs"/>
              </a:rPr>
              <a:t>that</a:t>
            </a:r>
            <a:r>
              <a:rPr lang="pt-BR" sz="5100" dirty="0">
                <a:latin typeface="+mn-lt"/>
                <a:ea typeface="+mn-ea"/>
                <a:cs typeface="+mn-cs"/>
              </a:rPr>
              <a:t> ...</a:t>
            </a:r>
          </a:p>
          <a:p>
            <a:pPr algn="just">
              <a:lnSpc>
                <a:spcPts val="4735"/>
              </a:lnSpc>
              <a:buClr>
                <a:schemeClr val="tx2"/>
              </a:buClr>
            </a:pPr>
            <a:endParaRPr lang="pt-BR" sz="5100" dirty="0">
              <a:latin typeface="+mn-lt"/>
              <a:ea typeface="+mn-ea"/>
              <a:cs typeface="+mn-cs"/>
            </a:endParaRPr>
          </a:p>
          <a:p>
            <a:pPr algn="l">
              <a:lnSpc>
                <a:spcPts val="4735"/>
              </a:lnSpc>
              <a:buClr>
                <a:schemeClr val="tx2"/>
              </a:buClr>
            </a:pPr>
            <a:endParaRPr lang="pt-BR" sz="5800" b="1" dirty="0">
              <a:latin typeface="+mn-lt"/>
            </a:endParaRPr>
          </a:p>
          <a:p>
            <a:pPr algn="l">
              <a:lnSpc>
                <a:spcPts val="4735"/>
              </a:lnSpc>
              <a:buClr>
                <a:schemeClr val="tx2"/>
              </a:buClr>
            </a:pPr>
            <a:endParaRPr lang="pt-BR" sz="5800" b="1" dirty="0">
              <a:latin typeface="+mn-lt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417641" y="6199068"/>
            <a:ext cx="28187541" cy="45804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6224" tIns="48113" rIns="96224" bIns="48113">
            <a:spAutoFit/>
          </a:bodyPr>
          <a:lstStyle/>
          <a:p>
            <a:pPr algn="ctr">
              <a:lnSpc>
                <a:spcPts val="5557"/>
              </a:lnSpc>
            </a:pPr>
            <a:r>
              <a:rPr lang="pt-BR" sz="5800" b="1" dirty="0" err="1"/>
              <a:t>Author</a:t>
            </a:r>
            <a:r>
              <a:rPr lang="pt-BR" sz="5800" b="1" dirty="0"/>
              <a:t> 1</a:t>
            </a:r>
            <a:r>
              <a:rPr lang="pt-BR" sz="5800" b="1" baseline="30000" dirty="0"/>
              <a:t>*</a:t>
            </a:r>
            <a:r>
              <a:rPr lang="pt-BR" sz="5800" b="1" dirty="0"/>
              <a:t>, </a:t>
            </a:r>
            <a:r>
              <a:rPr lang="pt-BR" sz="5800" b="1" dirty="0" err="1"/>
              <a:t>Author</a:t>
            </a:r>
            <a:r>
              <a:rPr lang="pt-BR" sz="5800" b="1" dirty="0"/>
              <a:t> 2</a:t>
            </a:r>
            <a:r>
              <a:rPr lang="pt-BR" sz="5800" b="1" baseline="30000" dirty="0"/>
              <a:t>**</a:t>
            </a:r>
            <a:r>
              <a:rPr lang="pt-BR" sz="5800" b="1" dirty="0"/>
              <a:t> e </a:t>
            </a:r>
            <a:r>
              <a:rPr lang="pt-BR" sz="5800" b="1" dirty="0" err="1"/>
              <a:t>Author</a:t>
            </a:r>
            <a:r>
              <a:rPr lang="pt-BR" sz="5800" b="1" dirty="0"/>
              <a:t> 3</a:t>
            </a:r>
            <a:r>
              <a:rPr lang="pt-BR" sz="5800" b="1" baseline="30000" dirty="0"/>
              <a:t>#</a:t>
            </a:r>
          </a:p>
          <a:p>
            <a:pPr>
              <a:lnSpc>
                <a:spcPts val="5557"/>
              </a:lnSpc>
            </a:pPr>
            <a:endParaRPr lang="pt-BR" sz="5800" b="1" dirty="0"/>
          </a:p>
          <a:p>
            <a:r>
              <a:rPr lang="pt-BR" sz="5100" baseline="30000" dirty="0"/>
              <a:t>*</a:t>
            </a:r>
            <a:r>
              <a:rPr lang="pt-BR" sz="5100" dirty="0"/>
              <a:t> Escola de Engenharia de São Carlos – Universidade de São Paulo</a:t>
            </a:r>
          </a:p>
          <a:p>
            <a:r>
              <a:rPr lang="pt-BR" sz="5100" baseline="30000" dirty="0"/>
              <a:t>**</a:t>
            </a:r>
            <a:r>
              <a:rPr lang="pt-BR" sz="5100" dirty="0"/>
              <a:t> Instituto de Ciências Matemáticas e Computação – Universidade de São Paulo</a:t>
            </a:r>
          </a:p>
          <a:p>
            <a:r>
              <a:rPr lang="pt-BR" sz="5100" baseline="30000" dirty="0"/>
              <a:t>#</a:t>
            </a:r>
            <a:r>
              <a:rPr lang="pt-BR" sz="5100" dirty="0"/>
              <a:t> Instituto Federal da Bahia – Campus Eunápolis</a:t>
            </a:r>
          </a:p>
          <a:p>
            <a:endParaRPr lang="pt-BR" sz="4500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417641" y="11022541"/>
            <a:ext cx="14073747" cy="89357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411363" tIns="205680" rIns="411363" bIns="205680" rtlCol="0" anchor="ctr">
            <a:noAutofit/>
          </a:bodyPr>
          <a:lstStyle>
            <a:lvl1pPr algn="ctr" defTabSz="3909060" rtl="0" eaLnBrk="1" latinLnBrk="0" hangingPunct="1">
              <a:spcBef>
                <a:spcPct val="0"/>
              </a:spcBef>
              <a:buNone/>
              <a:defRPr sz="1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4113617">
              <a:lnSpc>
                <a:spcPts val="5557"/>
              </a:lnSpc>
              <a:buClr>
                <a:schemeClr val="tx2"/>
              </a:buClr>
            </a:pPr>
            <a:r>
              <a:rPr lang="pt-BR" sz="5800" b="1" dirty="0">
                <a:latin typeface="+mn-lt"/>
                <a:ea typeface="+mn-ea"/>
                <a:cs typeface="+mn-cs"/>
              </a:rPr>
              <a:t>Abstract</a:t>
            </a:r>
          </a:p>
          <a:p>
            <a:pPr algn="l">
              <a:lnSpc>
                <a:spcPts val="4735"/>
              </a:lnSpc>
              <a:buClr>
                <a:schemeClr val="tx2"/>
              </a:buClr>
            </a:pPr>
            <a:endParaRPr lang="pt-BR" sz="5100" dirty="0">
              <a:latin typeface="+mn-lt"/>
              <a:ea typeface="+mn-ea"/>
              <a:cs typeface="+mn-cs"/>
            </a:endParaRPr>
          </a:p>
          <a:p>
            <a:pPr algn="just">
              <a:lnSpc>
                <a:spcPts val="4735"/>
              </a:lnSpc>
              <a:buClr>
                <a:schemeClr val="tx2"/>
              </a:buClr>
            </a:pPr>
            <a:r>
              <a:rPr lang="pt-BR" sz="5100" dirty="0" err="1">
                <a:latin typeface="+mn-lt"/>
                <a:ea typeface="+mn-ea"/>
                <a:cs typeface="+mn-cs"/>
              </a:rPr>
              <a:t>This</a:t>
            </a:r>
            <a:r>
              <a:rPr lang="pt-BR" sz="5100" dirty="0">
                <a:latin typeface="+mn-lt"/>
                <a:ea typeface="+mn-ea"/>
                <a:cs typeface="+mn-cs"/>
              </a:rPr>
              <a:t> </a:t>
            </a:r>
            <a:r>
              <a:rPr lang="pt-BR" sz="5100" dirty="0" err="1">
                <a:latin typeface="+mn-lt"/>
                <a:ea typeface="+mn-ea"/>
                <a:cs typeface="+mn-cs"/>
              </a:rPr>
              <a:t>paper</a:t>
            </a:r>
            <a:r>
              <a:rPr lang="pt-BR" sz="5100" dirty="0">
                <a:latin typeface="+mn-lt"/>
                <a:ea typeface="+mn-ea"/>
                <a:cs typeface="+mn-cs"/>
              </a:rPr>
              <a:t> .....</a:t>
            </a:r>
          </a:p>
          <a:p>
            <a:pPr algn="just">
              <a:lnSpc>
                <a:spcPts val="4735"/>
              </a:lnSpc>
              <a:buClr>
                <a:schemeClr val="tx2"/>
              </a:buClr>
            </a:pPr>
            <a:endParaRPr lang="pt-BR" sz="5100" dirty="0">
              <a:latin typeface="+mn-lt"/>
              <a:ea typeface="+mn-ea"/>
              <a:cs typeface="+mn-cs"/>
            </a:endParaRPr>
          </a:p>
          <a:p>
            <a:pPr algn="just">
              <a:lnSpc>
                <a:spcPts val="4735"/>
              </a:lnSpc>
              <a:buClr>
                <a:schemeClr val="tx2"/>
              </a:buClr>
            </a:pPr>
            <a:endParaRPr lang="pt-BR" sz="5100" dirty="0">
              <a:latin typeface="+mn-lt"/>
              <a:ea typeface="+mn-ea"/>
              <a:cs typeface="+mn-cs"/>
            </a:endParaRPr>
          </a:p>
          <a:p>
            <a:pPr algn="just">
              <a:lnSpc>
                <a:spcPts val="4735"/>
              </a:lnSpc>
              <a:buClr>
                <a:schemeClr val="tx2"/>
              </a:buClr>
            </a:pPr>
            <a:endParaRPr lang="pt-BR" sz="5100" dirty="0">
              <a:latin typeface="+mn-lt"/>
              <a:ea typeface="+mn-ea"/>
              <a:cs typeface="+mn-cs"/>
            </a:endParaRPr>
          </a:p>
          <a:p>
            <a:pPr algn="just">
              <a:lnSpc>
                <a:spcPts val="4735"/>
              </a:lnSpc>
              <a:buClr>
                <a:schemeClr val="tx2"/>
              </a:buClr>
            </a:pPr>
            <a:endParaRPr lang="pt-BR" sz="5100" dirty="0">
              <a:latin typeface="+mn-lt"/>
              <a:ea typeface="+mn-ea"/>
              <a:cs typeface="+mn-cs"/>
            </a:endParaRPr>
          </a:p>
          <a:p>
            <a:pPr algn="l">
              <a:lnSpc>
                <a:spcPts val="4735"/>
              </a:lnSpc>
              <a:buClr>
                <a:schemeClr val="tx2"/>
              </a:buClr>
            </a:pPr>
            <a:endParaRPr lang="pt-BR" sz="5800" b="1" dirty="0">
              <a:latin typeface="+mn-lt"/>
            </a:endParaRPr>
          </a:p>
          <a:p>
            <a:pPr algn="l">
              <a:lnSpc>
                <a:spcPts val="4735"/>
              </a:lnSpc>
              <a:buClr>
                <a:schemeClr val="tx2"/>
              </a:buClr>
            </a:pPr>
            <a:endParaRPr lang="pt-BR" sz="5800" b="1" dirty="0">
              <a:latin typeface="+mn-lt"/>
            </a:endParaRPr>
          </a:p>
          <a:p>
            <a:pPr algn="l">
              <a:lnSpc>
                <a:spcPts val="4735"/>
              </a:lnSpc>
              <a:buClr>
                <a:schemeClr val="tx2"/>
              </a:buClr>
            </a:pPr>
            <a:endParaRPr lang="pt-BR" sz="5800" b="1" dirty="0">
              <a:latin typeface="+mn-lt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4609439" y="11038398"/>
            <a:ext cx="13848051" cy="217255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96224" tIns="48113" rIns="96224" bIns="48113" rtlCol="0">
            <a:noAutofit/>
          </a:bodyPr>
          <a:lstStyle/>
          <a:p>
            <a:pPr algn="ctr"/>
            <a:r>
              <a:rPr lang="pt-BR" sz="5800" dirty="0" err="1"/>
              <a:t>Tests</a:t>
            </a:r>
            <a:r>
              <a:rPr lang="pt-BR" sz="5800" dirty="0"/>
              <a:t>/</a:t>
            </a:r>
            <a:r>
              <a:rPr lang="pt-BR" sz="5800" dirty="0" err="1"/>
              <a:t>Results</a:t>
            </a:r>
            <a:r>
              <a:rPr lang="pt-BR" sz="5800" dirty="0"/>
              <a:t>/Figures</a:t>
            </a:r>
          </a:p>
          <a:p>
            <a:pPr algn="ctr"/>
            <a:endParaRPr lang="pt-BR" sz="5800" dirty="0"/>
          </a:p>
          <a:p>
            <a:pPr algn="ctr"/>
            <a:endParaRPr lang="pt-BR" sz="5800" dirty="0"/>
          </a:p>
          <a:p>
            <a:pPr algn="ctr"/>
            <a:endParaRPr lang="pt-BR" sz="5800" dirty="0"/>
          </a:p>
          <a:p>
            <a:pPr algn="ctr"/>
            <a:endParaRPr lang="pt-BR" sz="5800" dirty="0"/>
          </a:p>
          <a:p>
            <a:pPr algn="ctr"/>
            <a:endParaRPr lang="pt-BR" sz="5800" dirty="0"/>
          </a:p>
          <a:p>
            <a:pPr algn="ctr"/>
            <a:endParaRPr lang="pt-BR" sz="5800" dirty="0"/>
          </a:p>
          <a:p>
            <a:pPr algn="ctr"/>
            <a:endParaRPr lang="pt-BR" sz="5800" dirty="0"/>
          </a:p>
          <a:p>
            <a:pPr algn="ctr"/>
            <a:endParaRPr lang="pt-BR" sz="5800" dirty="0"/>
          </a:p>
          <a:p>
            <a:pPr algn="ctr"/>
            <a:endParaRPr lang="pt-BR" sz="5800" dirty="0"/>
          </a:p>
          <a:p>
            <a:pPr algn="ctr"/>
            <a:endParaRPr lang="pt-BR" sz="5800" dirty="0"/>
          </a:p>
          <a:p>
            <a:pPr algn="ctr"/>
            <a:endParaRPr lang="pt-BR" sz="5800" dirty="0"/>
          </a:p>
          <a:p>
            <a:pPr algn="ctr"/>
            <a:endParaRPr lang="pt-BR" sz="5800" dirty="0"/>
          </a:p>
          <a:p>
            <a:pPr algn="ctr"/>
            <a:endParaRPr lang="pt-BR" sz="5800" dirty="0"/>
          </a:p>
          <a:p>
            <a:pPr algn="ctr"/>
            <a:endParaRPr lang="pt-BR" sz="5800" dirty="0"/>
          </a:p>
          <a:p>
            <a:pPr algn="ctr"/>
            <a:endParaRPr lang="pt-BR" sz="5800" dirty="0"/>
          </a:p>
          <a:p>
            <a:pPr algn="ctr"/>
            <a:endParaRPr lang="pt-BR" sz="5800" dirty="0"/>
          </a:p>
          <a:p>
            <a:pPr algn="ctr"/>
            <a:endParaRPr lang="pt-BR" sz="5800" dirty="0"/>
          </a:p>
          <a:p>
            <a:pPr algn="ctr"/>
            <a:endParaRPr lang="pt-BR" sz="5800" dirty="0"/>
          </a:p>
          <a:p>
            <a:pPr algn="ctr"/>
            <a:endParaRPr lang="pt-BR" sz="5800" dirty="0"/>
          </a:p>
          <a:p>
            <a:pPr algn="ctr"/>
            <a:endParaRPr lang="pt-BR" sz="5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ítulo 1"/>
              <p:cNvSpPr txBox="1">
                <a:spLocks/>
              </p:cNvSpPr>
              <p:nvPr/>
            </p:nvSpPr>
            <p:spPr>
              <a:xfrm>
                <a:off x="371927" y="20201301"/>
                <a:ext cx="14119461" cy="12562639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vert="horz" lIns="411363" tIns="205680" rIns="411363" bIns="205680" rtlCol="0" anchor="ctr">
                <a:noAutofit/>
              </a:bodyPr>
              <a:lstStyle>
                <a:lvl1pPr algn="ctr" defTabSz="3909060" rtl="0" eaLnBrk="1" latinLnBrk="0" hangingPunct="1">
                  <a:spcBef>
                    <a:spcPct val="0"/>
                  </a:spcBef>
                  <a:buNone/>
                  <a:defRPr sz="188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 defTabSz="4113617">
                  <a:lnSpc>
                    <a:spcPts val="5557"/>
                  </a:lnSpc>
                  <a:buClr>
                    <a:schemeClr val="tx2"/>
                  </a:buClr>
                </a:pPr>
                <a:r>
                  <a:rPr lang="pt-BR" sz="5800" b="1" dirty="0">
                    <a:latin typeface="+mn-lt"/>
                    <a:ea typeface="+mn-ea"/>
                    <a:cs typeface="+mn-cs"/>
                  </a:rPr>
                  <a:t>Modelling</a:t>
                </a:r>
              </a:p>
              <a:p>
                <a:pPr algn="just"/>
                <a:endParaRPr lang="pt-BR" sz="5800" b="1" dirty="0">
                  <a:latin typeface="+mn-lt"/>
                  <a:ea typeface="+mn-ea"/>
                  <a:cs typeface="+mn-cs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pt-BR" sz="5100" b="0" i="1" smtClean="0"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accPr>
                        <m:e>
                          <m:r>
                            <a:rPr lang="pt-BR" sz="51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pt-BR" sz="5100" b="0" i="1" smtClean="0"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lang="pt-BR" sz="5100" b="0" i="1" smtClean="0"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𝑓</m:t>
                      </m:r>
                      <m:d>
                        <m:dPr>
                          <m:ctrlPr>
                            <a:rPr lang="pt-BR" sz="5100" b="0" i="1" smtClean="0"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lang="pt-BR" sz="5100" b="0" i="1" smtClean="0"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pt-BR" sz="5100" b="0" dirty="0">
                  <a:latin typeface="+mn-lt"/>
                  <a:ea typeface="+mn-ea"/>
                  <a:cs typeface="+mn-cs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t-BR" sz="5100" b="0" i="1" smtClean="0"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t-BR" sz="5100" b="0" i="0" smtClean="0"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sin</m:t>
                          </m:r>
                        </m:fName>
                        <m:e>
                          <m:r>
                            <a:rPr lang="pt-BR" sz="5100" b="0" i="1" smtClean="0"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lang="pt-BR" sz="5100" b="0" i="1" smtClean="0"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−</m:t>
                          </m:r>
                          <m:r>
                            <a:rPr lang="pt-BR" sz="5100" b="0" i="1" smtClean="0"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𝑙𝑛𝑥</m:t>
                          </m:r>
                          <m:r>
                            <a:rPr lang="pt-BR" sz="5100" b="0" i="1" smtClean="0"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=</m:t>
                          </m:r>
                          <m:r>
                            <a:rPr lang="pt-BR" sz="5100" b="0" i="1" smtClean="0"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h</m:t>
                          </m:r>
                          <m:r>
                            <a:rPr lang="pt-BR" sz="5100" b="0" i="1" smtClean="0"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(</m:t>
                          </m:r>
                          <m:r>
                            <a:rPr lang="pt-BR" sz="5100" b="0" i="1" smtClean="0"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lang="pt-BR" sz="5100" b="0" i="1" smtClean="0"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pt-BR" sz="5100" dirty="0">
                  <a:latin typeface="+mn-lt"/>
                  <a:ea typeface="+mn-ea"/>
                  <a:cs typeface="+mn-cs"/>
                </a:endParaRPr>
              </a:p>
              <a:p>
                <a:pPr algn="just"/>
                <a:endParaRPr lang="pt-BR" sz="5800" b="1" dirty="0">
                  <a:latin typeface="+mn-lt"/>
                </a:endParaRPr>
              </a:p>
              <a:p>
                <a:pPr algn="just"/>
                <a:endParaRPr lang="pt-BR" sz="5800" b="1" dirty="0">
                  <a:latin typeface="+mn-lt"/>
                </a:endParaRPr>
              </a:p>
              <a:p>
                <a:pPr algn="just"/>
                <a:endParaRPr lang="pt-BR" sz="5800" b="1" dirty="0">
                  <a:latin typeface="+mn-lt"/>
                </a:endParaRPr>
              </a:p>
              <a:p>
                <a:pPr algn="just"/>
                <a:endParaRPr lang="pt-BR" sz="4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7" name="Títul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27" y="20201301"/>
                <a:ext cx="14119461" cy="12562639"/>
              </a:xfrm>
              <a:prstGeom prst="rect">
                <a:avLst/>
              </a:prstGeom>
              <a:blipFill>
                <a:blip r:embed="rId2"/>
                <a:stretch>
                  <a:fillRect l="-25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ítulo 1"/>
          <p:cNvSpPr txBox="1">
            <a:spLocks/>
          </p:cNvSpPr>
          <p:nvPr/>
        </p:nvSpPr>
        <p:spPr>
          <a:xfrm>
            <a:off x="371927" y="38172010"/>
            <a:ext cx="13977964" cy="46525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411363" tIns="205680" rIns="411363" bIns="205680" rtlCol="0" anchor="ctr">
            <a:noAutofit/>
          </a:bodyPr>
          <a:lstStyle>
            <a:lvl1pPr algn="ctr" defTabSz="3909060" rtl="0" eaLnBrk="1" latinLnBrk="0" hangingPunct="1">
              <a:spcBef>
                <a:spcPct val="0"/>
              </a:spcBef>
              <a:buNone/>
              <a:defRPr sz="1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735"/>
              </a:lnSpc>
              <a:buClr>
                <a:schemeClr val="tx2"/>
              </a:buClr>
            </a:pPr>
            <a:endParaRPr lang="pt-BR" sz="5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defTabSz="4113617">
              <a:lnSpc>
                <a:spcPts val="5557"/>
              </a:lnSpc>
              <a:buClr>
                <a:schemeClr val="tx2"/>
              </a:buClr>
            </a:pPr>
            <a:r>
              <a:rPr lang="pt-BR" sz="5800" b="1" dirty="0" err="1">
                <a:latin typeface="+mn-lt"/>
                <a:ea typeface="+mn-ea"/>
                <a:cs typeface="+mn-cs"/>
              </a:rPr>
              <a:t>Main</a:t>
            </a:r>
            <a:r>
              <a:rPr lang="pt-BR" sz="5800" b="1" dirty="0">
                <a:latin typeface="+mn-lt"/>
                <a:ea typeface="+mn-ea"/>
                <a:cs typeface="+mn-cs"/>
              </a:rPr>
              <a:t> </a:t>
            </a:r>
            <a:r>
              <a:rPr lang="pt-BR" sz="5800" b="1" dirty="0" err="1">
                <a:latin typeface="+mn-lt"/>
                <a:ea typeface="+mn-ea"/>
                <a:cs typeface="+mn-cs"/>
              </a:rPr>
              <a:t>References</a:t>
            </a:r>
            <a:endParaRPr lang="pt-BR" sz="5800" b="1" dirty="0">
              <a:latin typeface="+mn-lt"/>
              <a:ea typeface="+mn-ea"/>
              <a:cs typeface="+mn-cs"/>
            </a:endParaRPr>
          </a:p>
          <a:p>
            <a:pPr algn="l">
              <a:lnSpc>
                <a:spcPts val="4735"/>
              </a:lnSpc>
              <a:buClr>
                <a:schemeClr val="tx2"/>
              </a:buClr>
            </a:pPr>
            <a:endParaRPr lang="pt-BR" sz="5800" b="1" dirty="0">
              <a:latin typeface="+mn-lt"/>
            </a:endParaRPr>
          </a:p>
          <a:p>
            <a:pPr algn="just">
              <a:lnSpc>
                <a:spcPts val="4735"/>
              </a:lnSpc>
              <a:buClr>
                <a:schemeClr val="tx2"/>
              </a:buClr>
            </a:pPr>
            <a:r>
              <a:rPr lang="pt-BR" sz="5100" dirty="0" err="1">
                <a:latin typeface="+mn-lt"/>
                <a:ea typeface="+mn-ea"/>
                <a:cs typeface="+mn-cs"/>
              </a:rPr>
              <a:t>Abcd</a:t>
            </a:r>
            <a:r>
              <a:rPr lang="pt-BR" sz="5100" dirty="0">
                <a:latin typeface="+mn-lt"/>
                <a:ea typeface="+mn-ea"/>
                <a:cs typeface="+mn-cs"/>
              </a:rPr>
              <a:t>.</a:t>
            </a:r>
          </a:p>
          <a:p>
            <a:pPr algn="l">
              <a:lnSpc>
                <a:spcPts val="4735"/>
              </a:lnSpc>
              <a:buClr>
                <a:schemeClr val="tx2"/>
              </a:buClr>
            </a:pPr>
            <a:endParaRPr lang="pt-BR" sz="5800" b="1" dirty="0">
              <a:latin typeface="+mn-lt"/>
            </a:endParaRPr>
          </a:p>
          <a:p>
            <a:pPr algn="l">
              <a:lnSpc>
                <a:spcPts val="4735"/>
              </a:lnSpc>
              <a:buClr>
                <a:schemeClr val="tx2"/>
              </a:buClr>
            </a:pPr>
            <a:endParaRPr lang="pt-BR" sz="5800" b="1" dirty="0">
              <a:latin typeface="+mn-lt"/>
            </a:endParaRPr>
          </a:p>
          <a:p>
            <a:pPr algn="l">
              <a:lnSpc>
                <a:spcPts val="4735"/>
              </a:lnSpc>
              <a:buClr>
                <a:schemeClr val="tx2"/>
              </a:buClr>
            </a:pPr>
            <a:endParaRPr lang="pt-BR" sz="5800" b="1" dirty="0">
              <a:latin typeface="+mn-lt"/>
            </a:endParaRPr>
          </a:p>
          <a:p>
            <a:pPr algn="l">
              <a:lnSpc>
                <a:spcPts val="4735"/>
              </a:lnSpc>
              <a:buClr>
                <a:schemeClr val="tx2"/>
              </a:buClr>
            </a:pPr>
            <a:endParaRPr lang="pt-BR" sz="5800" b="1" dirty="0">
              <a:latin typeface="+mn-lt"/>
            </a:endParaRPr>
          </a:p>
        </p:txBody>
      </p:sp>
      <p:pic>
        <p:nvPicPr>
          <p:cNvPr id="1026" name="Picture 2" descr="Conferência Brasileira de Dinâmica, Controle e Aplicações">
            <a:extLst>
              <a:ext uri="{FF2B5EF4-FFF2-40B4-BE49-F238E27FC236}">
                <a16:creationId xmlns:a16="http://schemas.microsoft.com/office/drawing/2014/main" id="{9274BBB3-E3AE-4512-BCAF-6F7687EA8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31" y="276152"/>
            <a:ext cx="23000802" cy="4030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Imagem 18" descr="C:\Users\5990533\AppData\Local\Microsoft\Windows\INetCache\Content.Word\horizontal_fotografico_sem_subtitul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9502" y="532952"/>
            <a:ext cx="4416492" cy="2132462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Título 1">
            <a:extLst>
              <a:ext uri="{FF2B5EF4-FFF2-40B4-BE49-F238E27FC236}">
                <a16:creationId xmlns:a16="http://schemas.microsoft.com/office/drawing/2014/main" id="{656E8DAB-4B39-4000-B31E-95271194C254}"/>
              </a:ext>
            </a:extLst>
          </p:cNvPr>
          <p:cNvSpPr txBox="1">
            <a:spLocks/>
          </p:cNvSpPr>
          <p:nvPr/>
        </p:nvSpPr>
        <p:spPr>
          <a:xfrm>
            <a:off x="14557624" y="38172010"/>
            <a:ext cx="13977964" cy="46525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411363" tIns="205680" rIns="411363" bIns="205680" rtlCol="0" anchor="ctr">
            <a:noAutofit/>
          </a:bodyPr>
          <a:lstStyle>
            <a:lvl1pPr algn="ctr" defTabSz="3909060" rtl="0" eaLnBrk="1" latinLnBrk="0" hangingPunct="1">
              <a:spcBef>
                <a:spcPct val="0"/>
              </a:spcBef>
              <a:buNone/>
              <a:defRPr sz="18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735"/>
              </a:lnSpc>
              <a:buClr>
                <a:schemeClr val="tx2"/>
              </a:buClr>
            </a:pPr>
            <a:endParaRPr lang="pt-BR" sz="5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defTabSz="4113617">
              <a:lnSpc>
                <a:spcPts val="5557"/>
              </a:lnSpc>
              <a:buClr>
                <a:schemeClr val="tx2"/>
              </a:buClr>
            </a:pPr>
            <a:r>
              <a:rPr lang="pt-BR" sz="5800" b="1" dirty="0" err="1">
                <a:latin typeface="+mn-lt"/>
                <a:ea typeface="+mn-ea"/>
                <a:cs typeface="+mn-cs"/>
              </a:rPr>
              <a:t>Acknowledgements</a:t>
            </a:r>
            <a:endParaRPr lang="pt-BR" sz="5800" b="1" dirty="0">
              <a:latin typeface="+mn-lt"/>
              <a:ea typeface="+mn-ea"/>
              <a:cs typeface="+mn-cs"/>
            </a:endParaRPr>
          </a:p>
          <a:p>
            <a:pPr algn="l">
              <a:lnSpc>
                <a:spcPts val="4735"/>
              </a:lnSpc>
              <a:buClr>
                <a:schemeClr val="tx2"/>
              </a:buClr>
            </a:pPr>
            <a:endParaRPr lang="pt-BR" sz="5800" b="1" dirty="0">
              <a:latin typeface="+mn-lt"/>
            </a:endParaRPr>
          </a:p>
          <a:p>
            <a:pPr algn="just">
              <a:lnSpc>
                <a:spcPts val="4735"/>
              </a:lnSpc>
              <a:buClr>
                <a:schemeClr val="tx2"/>
              </a:buClr>
            </a:pPr>
            <a:r>
              <a:rPr lang="pt-BR" sz="5100" dirty="0" err="1">
                <a:latin typeface="+mn-lt"/>
                <a:ea typeface="+mn-ea"/>
                <a:cs typeface="+mn-cs"/>
              </a:rPr>
              <a:t>This</a:t>
            </a:r>
            <a:r>
              <a:rPr lang="pt-BR" sz="5100" dirty="0">
                <a:latin typeface="+mn-lt"/>
                <a:ea typeface="+mn-ea"/>
                <a:cs typeface="+mn-cs"/>
              </a:rPr>
              <a:t> </a:t>
            </a:r>
            <a:r>
              <a:rPr lang="pt-BR" sz="5100" dirty="0" err="1">
                <a:latin typeface="+mn-lt"/>
                <a:ea typeface="+mn-ea"/>
                <a:cs typeface="+mn-cs"/>
              </a:rPr>
              <a:t>paper</a:t>
            </a:r>
            <a:r>
              <a:rPr lang="pt-BR" sz="5100" dirty="0">
                <a:latin typeface="+mn-lt"/>
                <a:ea typeface="+mn-ea"/>
                <a:cs typeface="+mn-cs"/>
              </a:rPr>
              <a:t> </a:t>
            </a:r>
            <a:r>
              <a:rPr lang="pt-BR" sz="5100" dirty="0" err="1">
                <a:latin typeface="+mn-lt"/>
                <a:ea typeface="+mn-ea"/>
                <a:cs typeface="+mn-cs"/>
              </a:rPr>
              <a:t>was</a:t>
            </a:r>
            <a:r>
              <a:rPr lang="pt-BR" sz="5100" dirty="0">
                <a:latin typeface="+mn-lt"/>
                <a:ea typeface="+mn-ea"/>
                <a:cs typeface="+mn-cs"/>
              </a:rPr>
              <a:t> </a:t>
            </a:r>
            <a:r>
              <a:rPr lang="pt-BR" sz="5100" dirty="0" err="1">
                <a:latin typeface="+mn-lt"/>
                <a:ea typeface="+mn-ea"/>
                <a:cs typeface="+mn-cs"/>
              </a:rPr>
              <a:t>supported</a:t>
            </a:r>
            <a:r>
              <a:rPr lang="pt-BR" sz="5100" dirty="0">
                <a:latin typeface="+mn-lt"/>
                <a:ea typeface="+mn-ea"/>
                <a:cs typeface="+mn-cs"/>
              </a:rPr>
              <a:t> </a:t>
            </a:r>
            <a:r>
              <a:rPr lang="pt-BR" sz="5100" dirty="0" err="1">
                <a:latin typeface="+mn-lt"/>
                <a:ea typeface="+mn-ea"/>
                <a:cs typeface="+mn-cs"/>
              </a:rPr>
              <a:t>by</a:t>
            </a:r>
            <a:r>
              <a:rPr lang="pt-BR" sz="5100" dirty="0">
                <a:latin typeface="+mn-lt"/>
                <a:ea typeface="+mn-ea"/>
                <a:cs typeface="+mn-cs"/>
              </a:rPr>
              <a:t> ...</a:t>
            </a:r>
          </a:p>
          <a:p>
            <a:pPr algn="l">
              <a:lnSpc>
                <a:spcPts val="4735"/>
              </a:lnSpc>
              <a:buClr>
                <a:schemeClr val="tx2"/>
              </a:buClr>
            </a:pPr>
            <a:endParaRPr lang="pt-BR" sz="5800" b="1" dirty="0">
              <a:latin typeface="+mn-lt"/>
            </a:endParaRPr>
          </a:p>
          <a:p>
            <a:pPr algn="l">
              <a:lnSpc>
                <a:spcPts val="4735"/>
              </a:lnSpc>
              <a:buClr>
                <a:schemeClr val="tx2"/>
              </a:buClr>
            </a:pPr>
            <a:endParaRPr lang="pt-BR" sz="5800" b="1" dirty="0">
              <a:latin typeface="+mn-lt"/>
            </a:endParaRPr>
          </a:p>
          <a:p>
            <a:pPr algn="l">
              <a:lnSpc>
                <a:spcPts val="4735"/>
              </a:lnSpc>
              <a:buClr>
                <a:schemeClr val="tx2"/>
              </a:buClr>
            </a:pPr>
            <a:endParaRPr lang="pt-BR" sz="5800" b="1" dirty="0">
              <a:latin typeface="+mn-lt"/>
            </a:endParaRPr>
          </a:p>
          <a:p>
            <a:pPr algn="l">
              <a:lnSpc>
                <a:spcPts val="4735"/>
              </a:lnSpc>
              <a:buClr>
                <a:schemeClr val="tx2"/>
              </a:buClr>
            </a:pPr>
            <a:endParaRPr lang="pt-BR" sz="5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23638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2125</TotalTime>
  <Words>77</Words>
  <Application>Microsoft Office PowerPoint</Application>
  <PresentationFormat>Personalizar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 Math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 trabalho relata a experiência inovadora da Biblioteca de participar do planejamento e design instrucional das disciplinas dos programas de pós-graduação do Departamento de Engenharia Mecânica (SEM5892 – Pesquisa Bibliográfica para Engenharia Mecânica) e Engenharia de Estruturas (SET5913- Introdução à Metodologia Científica e à Pesquisa Bibliográfica para Engenharia de Estruturas) da EESC-USP em ambiente virtual de aprendizagem- Moodle.</dc:title>
  <dc:creator>usuario</dc:creator>
  <cp:lastModifiedBy>Laura Elizabeth Ferreyra</cp:lastModifiedBy>
  <cp:revision>99</cp:revision>
  <cp:lastPrinted>2011-10-31T13:04:14Z</cp:lastPrinted>
  <dcterms:created xsi:type="dcterms:W3CDTF">2011-10-26T13:43:57Z</dcterms:created>
  <dcterms:modified xsi:type="dcterms:W3CDTF">2019-11-02T21:32:39Z</dcterms:modified>
</cp:coreProperties>
</file>